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దేశం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Desham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మనుషులంతా ఒక్కటేనని మంచి భావన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 కలిగించుటకు శ్రమియిస్తాను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Manushulanthaa Okkatenani Manchi Bhaavana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 Kaliginchutaku Shramiyisthaanu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కేవలము మాటలు కాక క్రియలందు మేలు చేయుచు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అడుగులలో పయనిస్తాను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Kevalamu Maatalu Kaaka Kriyalandu Melu Cheyuchu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Adugulalo Payanisthaanu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లవ్ మై ఇండియా… ఐ ప్రే ఫర్ ఇండియా (2) ||నా 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my India… I Pray for India (2) ||Naa Priya||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దేశం భారత దేశం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బైబిల్ లో రాయబడిన ధన్యమైన దేశం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Desham Bhaaratha Desham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Bible lo Raayabadina Dhanyamaina Desham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లవ్ మై ఇండియా… ఐ ప్రే ఫర్ ఇండియా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ఇండియా మై ఇండియా.. ఇండియా ఐ లవ్ ఇండియా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my India… I Pray for India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India my India.. India I Love India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పుట్టిన ఈ దేశాన్ని ప్రేమిస్తాను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భారతీయుడనైనందుకు గర్విస్తాను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Puttina Ee Deshaanni Premisthaanu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Bhaaratheeyudanainanduku Garvisthaanu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సౌభాగ్యం – సమృద్ధి సంక్షేమం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దేశంలో ఉండాలని ప్రార్ధిస్తాను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Soubhaagyam – Samruddhi Sankshemam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Deshamlo Undaalani Praardhisthaanu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లవ్ మై ఇండియా… ఐ ప్రే ఫర్ ఇండియా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my India… I Pray for India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క్రైస్తవ్యం మతము కాదని మారుమనస్సని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జీవమునకు నడిపించునని వివరిస్తాను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Kraisthavyam Mathamu Kaadani Maarumanassani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Jeevamunaku Nadipinchunani Vivaristhaanu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 మార్చు వాడు యేసని మత బోధకుండు కాదని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రక్షించే దేవుడని ప్రకటిస్తాను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 Maarchu Vaadu Yesani Matha Bodhakundu Kaadani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Rakshinche Devudani Prakatisthaanu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లవ్ మై ఇండియా… ఐ ప్రే ఫర్ ఇండియా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ఇండియా మై ఇండియా.. ఇండియా ఐ లవ్ ఇండియా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my India… I Pray for India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India my India.. India I Love India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2026-02-25T09:16:43Z</dcterms:created>
  <dcterms:modified xsi:type="dcterms:W3CDTF">2026-02-25T09:16:43Z</dcterms:modified>
</cp:coreProperties>
</file>