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రక్తము రక్తము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Rakthamu Rakthamu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రక్తము రక్తము రక్తము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అమూల్యమైన రక్తము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Rakthamu Rakthamu Rakthamu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Amoolyamaina Rakthamu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నిష్కళంకమైన రక్తము       ||యేసు రక్తము||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Nishkalankamaina Rakthamu        ||Yesu Rakthamu||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ఘోర పాపమును కడుగును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యేసయ్య రక్తము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Ghora Paapamunu Kadugunu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Yesayya Rakthamu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బహు దు:ఖములో మునిగెనే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చెమట రక్తముగా మారెనే (2)      ||యేసు రక్తము||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Bahu Dukhamulo Munigene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Chemata Rakthamugaa Maarene (2)     ||Yesu Rakthamu||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మనస్సాక్షిని శుద్ధి చేయును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యేసయ్య రక్తము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Manassaakshini Shuddhi Cheyunu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Yesayya Rakthamu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శిక్షను తొలగించెను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సంహారమునే తప్పించెను (2)      ||యేసు రక్తము||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Shikshanu Tholaginchenu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Samhaaramune Thappinchenu (2)     ||Yesu Rakthamu||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మహా పరిశుద్ద స్థలములో చేర్చును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యేసయ్య రక్తము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Mahaa Parishuddha Sthalamulo Cherchunu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Yesayya Rakthamu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ప్రధాన యాజకుడు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కంటె ముందుగా వెళ్ళెను (2)      ||యేసు రక్తము||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Pradhaana Yaajakudu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Kante Mundugaa Vellenu (2)     ||Yesu Rakthamu||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2026-02-25T09:27:15Z</dcterms:created>
  <dcterms:modified xsi:type="dcterms:W3CDTF">2026-02-25T09:27:15Z</dcterms:modified>
</cp:coreProperties>
</file>