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బంధము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Bandhamu Neeve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లోకములో యాత్రికుడను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ఎవ్వరు లేని ఒంటరినయ్యా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Lokamulo Yaathrikudanu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Evvaru Leni Ontarinayyaa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సర్వము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చాలును చాలునయ్యా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Sarvamu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Chaalunu Chaalunayyaa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చాలునయ్యా (2)          ||బంధము||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Chaalunayyaa (2)           ||Bandhamu||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బంధము నీవే – స్నేహము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(యేసయ్యా) అతిథివి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Bandhamu Neeve – Snehamu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(Yesayyaa) Athithivi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ఆప్తుడా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Aapthudaa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ప్రేమించువాడా కృప చూపువాడా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నాతోనే ఉండి నను నడుపువాడా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Preminchuvaadaa Krupa Choopuvaadaa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Naathone Undi Nanu Nadupuvaadaa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కాలాలు మారినా మారని వాడా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విడువవు నను ఎప్పుడూ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Kaalaalu Maarinaa Maarani 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Viduvavu Nanu Eppudu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మరువని తండ్రివయ్యా (2)          ||బంధము||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Maruvani Thandrivayyaa (2)           ||Bandhamu||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మూగబోయిన నా గొంతులోన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గానము నీవై నను చేరినావా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Moogaboyina Naa Gonthulona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Gaanamu Neevai Nanu Cherinaavaa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 వీనవై మధుర గానమై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నాలోనే ఉన్నావయ్యా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 Veenavai Madhura Gaanamai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Naalone Unnaavayyaa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ఊపిరి నీవేనయ్యా (2)          ||బంధము||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Oopiri Neevenayyaa (2)           ||Bandhamu||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2026-02-25T09:26:25Z</dcterms:created>
  <dcterms:modified xsi:type="dcterms:W3CDTF">2026-02-25T09:26:25Z</dcterms:modified>
</cp:coreProperties>
</file>