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నా ప్రభు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 Naa Prabhu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ప్రాకారంపు ఇంటివై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దాచియుంటివి (2)          || నమ్మకమైన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Praakaarampu Intivai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Daachiyuntivi (2)  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సాక్షివై యుండి – నమ్మదగినవాడవై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నమ్మదగినవాడవై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Saakshivai Yundi – Nammadagina Vaadavai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Vaadavai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నిత్యుడౌ మా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ఆమేనంచు పాడెద (2)            || నమ్మకమైన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Nithyudou Maa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Aamenanchu Paadeda (2)  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నా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స్తుతింతును – నిన్ను నే స్తుతింతును    || నమ్మకమైన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 Naa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Sthuthinthunu – Ninnu Ne Sthuthinthunu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కరుణతోడ పిల్చియు – స్థిరపరచి కాపాడిన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స్థిరపరచి కాపాడిన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Thoda Pilchiyu – Sthiraparachi Kaapaadina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Sthiraparachi Kaapaadina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స్థిరపరచిన నా ప్రభున్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పొగడి నే స్తుతింతును (2)        || నమ్మకమైన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Sthiraparachina Naa Prabhun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Pogadi Ne Sthuthinthunu (2)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సార్లు నీ కృపన్ – విడచియుంటినో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విడచియుంటినో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Saarlu Nee Krupan – Vidachiyuntino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Vidachiyuntino Prabhu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మన్ననతోడ నీ దరిన్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చేర్చి నన్ క్షమించితివి (2)       || నమ్మకమైన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Mannana Thoda Nee Darin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Cherchi Nan Kshaminchithivi (2)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కృంగియుండు వేళలో – పైకి లేవనెత్తితివి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పైకి లేవనెత్తితివి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Krungiyundu Velalo – Paiki Levaneththithivi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Paiki Levaneththithivi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భంగ పర్చు సైతానున్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గెల్చి విజయమిచ్చితివి (2)        || నమ్మకమైన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Bhanga Parchu Saithaanun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Gelchi Vijayamichchithivi (2)        ||Nammakamaina||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కాశ్రయశైలమై – కోటగా నీవుంటివి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కోటగా నీవుంటివి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Kaashraya Shailamai – Kotagaa Neevuntivi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Kotagaa Neevuntivi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2026-02-25T09:21:10Z</dcterms:created>
  <dcterms:modified xsi:type="dcterms:W3CDTF">2026-02-25T09:21:10Z</dcterms:modified>
</cp:coreProperties>
</file>