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పరిశుద్ధుడవై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Parishuddhudavai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 వాహనుడవై వచ్చుఁవరకు నే కనిపెట్టుచుందును నీ కోసము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దాసుల కాంక్షను సంపూర్ణ పరచెదవు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 Vaahanudavai Vachchuvaraku Ne Kanipettuchundunu Nee Kosamu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Daasula Kaankshanu Sampoorna Parachedavu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పరిశుద్ధుడవై – మహిమ ప్రభావములకు నీవే పాత్రుడవు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బలవంతుడవై – దీనుల పక్షమై కృప చూపు 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Parishuddhudavai – Mahima Prabhaavamulaku Neeve Paathrudavu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Balavanthudavai – Deenula Pakshamai Krupa Choopu 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దయాళుడవై – ధారాళముగా నను దీవించిన శ్రీమంతుడా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Dayaaludavai – Dhaaraalamugaa Nanu Deevinchina Shreemanthudaa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 ఆరాధన నీకే నా యేసయ్యా (2)        ||పరిశుద్ధుడవై||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Aaraadhana Neeke Naa Yesayyaa (2)         ||Parishuddhudavai||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స్వాస్థ్యమైన నీ వారితో కలిసి నిను సేవించుటకు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 ప్రభావమును కిరీటముగా ధరింపజేసితివి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Swaasthyamaina Nee Vaaritho Kalisi Ninu Sevinchutaku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 Prabhaavamunu Kireetamugaa Dharimpajesithivi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కాలము వరకు నీ సంతతిపై దృష్టి నిలిపి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దాసుల ప్రార్ధనలు సఫలము చేసితివి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Kaalamu Varaku Nee Santhathipai Drushti Nilipi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Daasula Praardhanalu Saphalamu Chesithivi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నిత్యమైన ఆదరణ చూపి నను స్థిరపరచుటకు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కరుణా కటాక్షమును నాపై కురిపించి నను ప్రేమించితివి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Nithyamaina Aadarana Choopi Nanu Sthiraparachutaku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Karunaa Kataakshamunu Naapai Kuripinchi Nanu Preminchithivi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ప్రయోజనము కలుగజేయుటకు నీ ఉపదేశమును బోధించి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దాసుని ప్రాణమును సంతోషపరచితివి  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Prayojanamu Kalugajeyutaku Nee Upadeshamunu Bodhinchi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Daasuni Praanamunu Santhoshaparachithivi   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ఆనందకరమైన దేశములో నేను నిను ఘనపరచుటకు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మహిమాత్మతో నింపి సురక్షితముగా నన్ను నివసింపజేసితివి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Aanandakaramaina Deshamulo Nenu Ninu Ghanaparachutaku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Mahimaathmatho Nimpi Surakshithamuga Nannu Nivasimpajesithivi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2026-02-25T09:28:55Z</dcterms:created>
  <dcterms:modified xsi:type="dcterms:W3CDTF">2026-02-25T09:28:55Z</dcterms:modified>
</cp:coreProperties>
</file>