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యెరూషలేమ్ దిగి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Yerooshalem Digi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యెరూషలేమ్ - దిగివచ్చుచున్నది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పెండ్లి కుమార్తె వలె- మహిమతో నిండి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Noothana Yerooshalem - Digivachchuchunnadi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Pendli Kumaarthe Vale- Mahimatho Nindi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స్వర్గమునందున్న - దేవుని యొద్దనుండి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శోభ కలిగిన - ఆ దివ్య నగరము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Svargamunandunna - Devuni Yoddanundi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 శక్యము - కానిదియే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సహస్రముల - సూర్యుని కంటే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ప్రజ్వలించుచున్నది - మహిమవలెను ||నూతన||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- సౌందర్యమును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పృథ్వికి ఆనందముగాను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భూరాజులందరు - మహిమ తెచ్చెడి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నగరము - ఇదియే ||నూతన||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ధగధగ మెరయు - సూర్యకాంతం 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జ్వలించుచున్న - దైవనగరమందు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నీతిమంతులే - సూర్యునివలెను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నిత్యముగా - ప్రకాశించుచుందురు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2026-08-11T18:38:29Z</dcterms:created>
  <dcterms:modified xsi:type="dcterms:W3CDTF">2026-08-11T18:38:29Z</dcterms:modified>
</cp:coreProperties>
</file>