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ప్రాణ నాథా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Praana Naatha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ప్రాణ నాథా – ఎంతో మంచోడివయ్యా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ప్రాణం పెట్టినావయ్యా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Praana Naatha – Entho Manchodivayyaa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Praanam Pettinaavayyaa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రక్తమిచ్చి కొన్నావయ్యా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నన్ను.. రక్తమిచ్చి కొన్నావయ్యా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Rakthamichchi Konnaavayyaa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Nannu.. Rakthamichchi Konnaavayyaa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మరణాంధకారములో పడియున్న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ఉదయించినావు ఓ నీతి సూర్యుడా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Maranaandhakaaramulo Padiyunna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Udayinchinaavu O Neethi Sooryudaa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కురిసింది కల్వరి ప్రేమ నీ రుధిర ధారలై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వీడి క్షణమైనా నే బ్రతుకలేను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Kurisindi Kalvari Prema Nee Rudhira Dhaaralai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Veedi Kshanamaina Ne Brathukalenu (2)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పాశాలన్ని ఛేదించినావు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పాశాలతో దీవించినావు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Paashaalanni Chedinchinaavu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Paashaalatho Deevinchinaavu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బానిసగా నను చేసుకున్నావు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మోడైన నా బ్రతుకు చిగురింపజేశావు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Baanisagaa Nanu Chesukunnaavu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Modaina Naa Brathuku Chigurimpajesaavu (2)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మృతిని గెల్చి లేచావు మహిమను దాల్చావు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మట్టి దేహాన్ని మహిమతో నింపావు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Mruthini Gelchi Lechaavu Mahimanu Daalchaavu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Matti Dehaanni Mahimatho Nimpaavu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సృష్టికర్తవు నా క్రీస్తు నీవు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రానున్న రారాజు నీ వధువు నేను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Srushtikarthavu Naa Kreesthu Neevu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Raanunna Raaraaju Nee Vadhuvu Nenu (2)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2026-02-25T09:26:26Z</dcterms:created>
  <dcterms:modified xsi:type="dcterms:W3CDTF">2026-02-25T09:26:26Z</dcterms:modified>
</cp:coreProperties>
</file>