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దేవుని కొనియాడెదము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Devuni Koniyaadedamu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దేవుని కొనియాడెదము - కృపచాలు నీకనే ప్రభుయేసు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Devuni Koniyaadedamu - Krupachaalu Neekane PrabhuYesu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పాపములెన్నియో చేసినవారము (2) - నెపములెంచక తన ప్రాణమిడె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కృపద్వారానే రక్షించె మనల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Paapamulenniyo Chesinavaaramu (2) - Nepamulenchaka Thana Praanamide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Krupadvaaraane Rakshinche Manala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కృపయు సత్యమును యేసు ద్వారనే - కృపగల దేవుడు ఈ భువికి వచ్చె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కృపతోడనే గాచును మనల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Krupayu Sathyamunu Yesu Dvaarane - Krupagala Devudu Ee Bhuviki Vachche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Krupathodane Gaachunu Manala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సర్వకృపానిధియగు మన దేవుడు - పరిపూర్ణత నిచ్చి బలపరచును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స్థిరపరచి కాయున్ దుష్టుని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SarvaKrupanidhiyagu Mana Devudu - Paripoornatha Nichchi Balaparachunu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Sthiraparachi Kaayun Dushtuni Nundi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సర్వ సత్యమును సత్యాత్మ తెల్పున్ - సర్వకాలము ప్రభుతో నిలుచుందుము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సర్వము మీవని బోధించె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Sarva Sathyamunu Sathyaathma Thelpun - Sarvakaalamu Prabhutho Niluchundumu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Sarvamu Meevani Bodhinche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శ్రమయైనను సిలువ బాధైనను - శ్రమనొందిన క్రీస్తు ప్రభువుతో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క్రమముగా కృపచే సాగెదము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Shramayainanu Siluva Baadhainanu - Shramanondina Kreesthu Prabhuvutho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Kramamugaa Krupache Saagedamu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ఇక జీవించువాడను నేను కాను - ఇక జీవించుట నా ప్రభు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సకలంబు ప్రభున కర్పింతున్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Ika Jeevinchuvaadanu Nenu Kaanu - Ika Jeevinchuta Naa Prabhu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Sakalambu Prabhuna Karpinthun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నేనేమై యుంటినో అది ప్రభు కృపయే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నడిపించును ప్రభువు సదా - పెన్నుగా నేర్పును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Nenemai Yuntino Adi Prabhu Krupaye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Nadipinchunu Prabhuvu Sadaa - Pennugaa Nerpunu Hallelooya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2026-08-11T18:40:20Z</dcterms:created>
  <dcterms:modified xsi:type="dcterms:W3CDTF">2026-08-11T18:40:20Z</dcterms:modified>
</cp:coreProperties>
</file>