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 రూపమును ధరించి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 Roopamunu Dharinchi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 రూపమును ధరించి - అరుదెంచె యేసు ఇహమునకు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 Roopamunu Dharinchi - Arudenche Yesu Ihamunaku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పాప లోకమునకు రక్షకుండు ఆయనే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Paapa Lokamunaku Rakshakundu 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కౄర సిల్వనెక్కి తానే యోర్చె దుఃఖబాధలన్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శరీరమంతటినుండి కార్చెనమూల్య రక్తమున్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Kroora Silvanekki Thaane Yorche Duhkhabaadhalan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Shareeramanthatinundi Kaarchenamoolya Rakthamun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వేరే దిక్కిక లేదుగా ప్రియులారా చూడండి సిల్వన్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పాప లోకమునకు రక్షకుండు ఆయనే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Vere Dikkika Ledugaa Priyulaaraa Choodandi Silvan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Paapa Lokamunaku Rakshakundu 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చేసెను వెల్లడి పరమ తండ్రి గొప్ప ప్రేమన్ మనకై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ప్రాణమిచ్చెను నీచులైన పాపులకైయేసును స్వీకరించుము నీ - స్వంత రక్షకునిగా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Chesenu Velladi Parama Thandri Goppa Preman Manakai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Praanamichchenu Neechulaina PaapulakaiYesunu Sveekarinchumu Nee - Svantha Rakshakunigaa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పాపలోకమునకు రక్షకుండు ఆయనే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Paapalokamunaku Rakshakundu Aayane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సణుగుచును శాంతిలేక పాపభారము క్రిందను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కన్నీటిని విడచుచును దూరముగా నీవుందువా?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Sanuguchunu Shaanthileka Paapabhaaramu Krindanu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Kanneetini Vidachuchunu Dooramugaa Neevunduvaa?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నిన్ను యేసు నేడే పిలిచెన్ ఆయన యొద్దకురా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పాప లోకమునకు రక్షకుండు ఆయనే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Ninnu Yesu Nede Pilichen Aayana Yoddakuraa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Paapa Lokamunaku Rakshakundu Aayane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2026-08-11T18:49:30Z</dcterms:created>
  <dcterms:modified xsi:type="dcterms:W3CDTF">2026-08-11T18:49:30Z</dcterms:modified>
</cp:coreProperties>
</file>