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ముక్తి దిలాయే యీషు నామ్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Mukthi Dhilaaye Yeeshu Naam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ముక్తి దిలాయే యీషు నామ్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దిలాయే యీషు నామ్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Mukthi Dhilaaye Yeeshu Naam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Dhilaaye Yeeshu Naam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ధరణి మే తూనే జన్మ లియా యీషు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సూలి పర్ హువాఁ విశ్రామ్ (2)    ||ముక్తి||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Dharani Me Thoone Janma Loyaa Yeeshu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Sooli Par Huwaa Vishraam (2)    ||Mukthi||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క్రూస్ పర్ అప్నా కోన్ బహాయ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సారా చుకాయ దామ్ (2)    ||ముక్తి||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Kroos Par Apana Koon Bahaaya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Saara Chukaaya Dhaam (2)    ||Mukthi||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యీషు దయాక బెహతా సాగర్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యీషు హై దాత మహాన్ (2)    ||ముక్తి||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Yeeshu Dhayaaka Behathaa Saagar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Yeeshu Hai Dhaatha Mahaan (2)    ||Mukthi||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హమ్ సబ్ కే పాపోంకో మిటానే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యీషు హువాఁ బలిదాన్ (2)    ||ముక్తి||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 Sab Ke Paaponko Mitaane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Yeeshu Huwaa Balidhaan (2)    ||Mukthi||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హమ్ పర్ భీ యీషు క్రిపా కర్ 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హమ్ హై పాపి నాదాన్ (2)    ||ముక్తి||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 Par Bhee Yeeshu Kripaa Karna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 Hai Paapi Naadhaan (2)    ||Mukthi||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2026-02-25T09:16:38Z</dcterms:created>
  <dcterms:modified xsi:type="dcterms:W3CDTF">2026-02-25T09:16:38Z</dcterms:modified>
</cp:coreProperties>
</file>