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సమాధానమే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Samaadhaaname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సమాధానమే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 నశక్యమైన సంతోషం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Samaadhaaname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 Nashakyamaina Santhosham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 వింతగ మారెను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యేసు వచ్చినందునా (2)              ||సంతోషమే||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 Vinthaga Maarenu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Yesu Vachchinandunaa (2)          ||Santhoshame||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తెరువబడెను నా మనోనేత్రము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నన్ను ముట్టినందునా (2)              ||సంతోషమే||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Theruvabadenu Naa Manonethramu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Nannu Muttinandunaa (2)          ||Santhoshame||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సంతోషము నీకు కావలెనా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యేసు నొద్దకు రమ్ము (2)              ||సంతోషమే||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Santhoshamu Neeku Kaavalenaa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Yesu Noddaku Rammu (2)          ||Santhoshame||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సమాధానం నీకు కావలెనా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సత్యుడేసునొద్దకు రమ్ము (2)              ||సంతోషమే||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Samaadhanam Neeku Kaavalenaa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Sathyudesunoddaku Rammu (2)          ||Santhoshame||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నిత్యజీవము నీకు కావలెనా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నిత్యుడేసునొద్దకు రమ్ము (2)              ||సంతోషమే||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Nithyajeevamu Neeku Kaavalenaa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Nithyudesunoddaku Rammu (2)          ||Santhoshame||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మొక్ష్యభాగ్యము నీకు కావలెనా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రాజునొద్దకు రమ్ము (2)              ||సంతోషమే||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Mokshyabhaagyamu Neeku Kaavalenaa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Raajunoddaku Rammu (2)          ||Santhoshame||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క్రీస్తును నేడే చేర్చుకో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ప్రవేశించు నీ హృదయమందు (2)              ||సంతోషమే||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Kreesthunu Nede Cherchuko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Praveshinchu Nee Hrudayamandu (2)          ||Santhoshame||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2026-02-25T09:34:21Z</dcterms:created>
  <dcterms:modified xsi:type="dcterms:W3CDTF">2026-02-25T09:34:21Z</dcterms:modified>
</cp:coreProperties>
</file>