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శ్రీ యేసువే పరలోకరాజు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Shree Yesuve Paralokaraaju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సీయోనులోనుండి - ప్రియుడైన యేసు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కాయుచు నిను దీవించును - ఆయన త్రోవన్ - సీయోనులోనుండి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Seeyonulonundi - Priyudaina Yesu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Kaayuchu Ninu Deevinchunu - Aayana Throvan - Seeyonulonundi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పాయక నిన్నెప్పుడు - పరిపాలించు చుండును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రయమున నిన్ను జేరి - సాయంబు చేయుచుండు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Paayaka Ninneppudu - Paripaalinchu Chundunu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Rayamuna Ninnu Jeri - Saayambu Cheyuchundu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జయించుచున్న వానికి - మరుగైన మన్నా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ప్రియమున భజియింపనిచ్చున్ - జయశాలి- జయించుచున్న వానికి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Jayinchuchunna Vaaniki - Marugaina Mannaa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Priyamuna Bhajiyimpanichchun - Jayashaali- Jayinchuchunna Vaaniki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వ్రాయబడిన క్రొత్తనామ మున్నట్టి తెల్ల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రాయినొసంగి వాని భయము తొలగించు జయము 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Vraayabadina Kroththanaama Munnatti Thella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Raayinosanggi Vaani Bhayamu Tholaginchu Jayamu "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నడిపించుచుండె నిత్యము - తన దృష్టి నిలిపి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విడువకుండగ నీ ప్రభు - కడవరకు - నడిపించుచుండె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Nadipinchuchunde Nithyamu - Thana Drushti Nilipi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Viduvakundaga Nee Prabhu - Kadavaraku - Nadipinchuchunde Nithyamu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ఎడతెగని తనదు ప్రేమ - కనుపరచి తృప్తిపరచి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చెడుగునెల్లను బాపి - తన యడుగు జాడలలో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Edathegani Thanadu Prema - Kanuparachi Thrupthiparachi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Chedugunellanu Baapi - Thana Yadugu Jaadalalo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బలము నారోపించుము - బలమిచ్చు ప్రభువు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సిలువలో నీకై సమసెను - సీయోను - బలము నారోపించుము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Balamu Naaropinchumu - Balamichchu Prabhuvu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Siluvalo Neekai Samasenu - Seeyonu - Balamu Naaropinchumu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గెలిచె సమాధినుండి - బలముతో తిరిగిలేచె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 మేలుల తలచి - హల్లెలూయ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Geliche Samaadhinundi - Balamutho Thirigileche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 Melula Thalachi - Hallelooya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శ్రీ యేసువే - పరలోకరాజు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Shree Yesuve - Paralokaraaju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మురియుచు నే పూజింతును - నిరతము - పరిశుద్ధ శ్రీ యేసువే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Muriyuchu Ne Poojinthunu - Nirathamu - Parishuddha Shree Yesuve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మహిమనుండి - నరుల రాజ్యములలో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Mahimanundi - Narula Raajyamulalo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తన పాలనము జరిగించుచున్నరాజు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Thana Paalanamu Jariginchuchunnaraaju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పెనూయేలు పోరాటంబున - పోనివ్వనంచు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పెనుగునందున యాకోబు - వినయమున (2)- పెనూయేలు పోరాటంబున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Penooyelu Poraatambuna - Ponivvananchu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Penugunanduna Yaakobu - Vinayamuna (2)- Penooyelu Poraatambuna (1)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దీవించు తండ్రీ - నిన్ను నే విడువనంచు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కన్నీటితో వేడగా - ఘనత ఇశ్రాయేలనియె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Deevinchu Thandree - Ninnu Ne Viduvananchu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Kanneetitho Vedagaa - Ghanatha Ishraayelaniye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ఈ దినమున నుండి - పదిలముగ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ముదముగ దీవింతుననెన్ - ఆదరణకర్త - ఈ దినమున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Ee Dinamuna Nundi - Padilamuga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Mudamuga Deevinthunanen - Aadaranakartha - Ee Dinamuna Nundi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తుదిమందిర పునాదిపై - కదలక నిలుచువారిన్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కదలని నా పునాది - యూదాగోత్ర సింహంబు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Thudimandira Punaadipai - Kadalaka Niluchuvaarin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Kadalani Naa Punaadi - Yoodaagothra Sinhambu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2026-08-11T18:45:28Z</dcterms:created>
  <dcterms:modified xsi:type="dcterms:W3CDTF">2026-08-11T18:45:28Z</dcterms:modified>
</cp:coreProperties>
</file>