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ఆర్భాటముతోను ప్రభావముతోను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Aarbhaatamuthonu Prabhaavamuthonu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యెట్లు వెళ్ళేనో యేసు అట్లే వచ్చును - ప్రతి నేత్రము ఆయనను చూచును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భూజనంబులెల్ల రొమ్ము కొట్టుకొందురు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Yetlu Velleno Yesu Atle Vachchunu - Prathi Nethramu Aayananu Choochunu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Bhoojanambulella Rommu Kottukonduru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సిగ్గుతో ముఖములెల్ల తెల్లబారును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Siggutho Mukhamulella Thellabaarunu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 ప్రత్యక్షత నపేక్షించుమా - పానార్పణముగా పోయబడుదుమా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నిందలను శ్రమలను సహియింతుమా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Aayana Prathyakshatha Napekshinchumaa - Paanaarpanamugaa Poyabadudumaa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Nindalanu Shramalanu Sahiyinthumaa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నీతికిరీటము పొంద పోరాడుదమా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Neethikireetamu Ponda Poraadudamaa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ఆర్భాటముతోను ప్రభావముతోను -  మేఘారూడుడై యేసు వేగమే రానుండే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Aarbhaatamuthonu Prabhaavamuthonu -  Meghaaroodudai Yesu Vegame Raanunde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మేల్కొనుమా ప్రియ సంఘమా - సిద్ధపడుమా పరిశుద్ధ జనమా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Melkonumaa Priya Sangghamaa - Siddhapadumaa Parishuddha Janamaa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పాపముల క్షమియించి శుద్ధి చేసెను - పరలోక పౌరులుగా మనల జేసెను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సువార్తను ప్రకటింప ఆజ్ఞ యిచ్చెను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Paapamula Kshamiyinchi Shuddhi Chesenu - Paraloka Paurulugaa Manala Jesenu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Suvaarthanu Prakatimpa Aagna Yichchenu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సంఘమును కట్టుమని సెలవిచ్చెను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Sangghamunu Kattumani Selavichchenu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స్థలమును సిద్ధపరచ వెళ్లెను యేసు - తానుండు స్థలములో మనముండునట్లుగా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హృదయమును కలవరపడనియ్యకు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Sthalamunu Siddhaparacha Vellenu Yesu - Thaanundu Sthalamulo Manamundunatlugaa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Hrudayamunu Kalavarapadaniyyaku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యేసునియందు విశ్వాసముంచుమా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Yesuniyandu Vishvaasamunchumaa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పడిపోయిరి మా బలాఢ్యు లెందరో - ఇశ్రాయేలు నీ సుందర పర్వతముపై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మంచైననూ, వానైన కురువదింకనూ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Padipoyiri Maa Balaadhyu Lendaro - Ishraayelu Nee Sundara Parvathamupai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Manchainanoo, Vaanaina Kuruvadingkanoo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పర్వతములన్నియూ పాడైపోయెను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Parvathamulanniyoo Paadaipoyenu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2026-08-11T18:37:57Z</dcterms:created>
  <dcterms:modified xsi:type="dcterms:W3CDTF">2026-08-11T18:37:57Z</dcterms:modified>
</cp:coreProperties>
</file>