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నమ్ముకో యేసయ్యను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Nammuko Yesayyanu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నమ్ముకో యేసయ్యను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నమ్మకు మనుష్యులను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Nammuko Yesayyanu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Nammaku Manushyulanu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యోసేపు నమ్మాడు అన్నలను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(3) అన్నలే యోసేపును మోసము చేసిరిరో           ||నమ్ముకో||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Yosepu Nammaadu Annalanu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(3) Annale Yosepunu Mosamu Chesiriro         ||Nammuko||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సంసోను నమ్మాడు దెలీలాను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(3) దెలీలా సంసోనును మోసము చేసెనురో           ||నమ్ముకో||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Samsonu Nammaadu Delilaanu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(3) Delilaa Samsonunu Mosamu Chesenuro         ||Nammuko||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నమ్మాడు మనుష్యులను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నమ్మిన (3) యూదా యేసయ్యను మోసము చేసెనురో           ||నమ్ముకో||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Nammaadu Manushyulanu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Nammina (3) Yoodaa Yesayyanu Mosamu Chesenuro         ||Nammuko||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రాజులను నమ్ముట వ్యర్ధమురా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(3) ఆశ్రయించుట ఎంతో ఎంతో మేలురా నీకు           ||నమ్ముకో||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Raajulanu Nammuta Vyardhamuraa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(3) Aashrayinchuta Entho Entho Meluraa Neeku         ||Nammuko||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2026-02-25T09:20:05Z</dcterms:created>
  <dcterms:modified xsi:type="dcterms:W3CDTF">2026-02-25T09:20:05Z</dcterms:modified>
</cp:coreProperties>
</file>