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గానాలతో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Aathmeeya Gaanaalatho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అందరిలోను అతి శ్రేష్టుడా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వేల్పులలోన మహనీయుడా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Andarilona Athi Shreshtudaa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Velpulalona Mahaneeyudaa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పూజార్హుడా స్తోత్రార్హుడా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సుందరుడా మనోహరుడా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Poojaarhudaa Sthothraarhudaa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Sundarudaa Manoharudaa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చేతులెత్తనా నీ సన్నిధి కాంతిలో (2)           ||స్తుతి పాత్రుడా||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Chethuletthanaa Nee Sannidhi Kaanthilo (2)               ||Sthuthi Paathrudaa||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జ్వాలల వంటి నేత్రాలు గలవాడా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అపరంజిని పోలిన పాదాలు గలవాడా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Jwaalala Vanti Nethraalu Galavaadaa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Aparanjini Polina Paadaalu Galavaadaa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(దేవా) విస్తార జల నదుల శబ్దము పోలిన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స్వరమును కలిగిన ఘననీయుడా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(Devaa) Visthaara Jala Nadula Shabdamu Polina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Swaramunu Kaligina Ghananeeyudaa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శిరము వంచనా సర్వోన్నతుడా (2)           ||స్తుతి పాత్రుడా||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Shiramu Vanchanaa Sarvonnathudaa (2)               ||Sthuthi Paathrudaa||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గానాలతో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ఆరాధన చేయనా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Aathmeeya Gaanaalatho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Aaraadhana Cheyanaa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స్తోత్ర గీతాలతో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 పూజించనా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Sthothra Geethaalatho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 Poojinchanaa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ఘనత ప్రభావములు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చెల్లించుచున్నానయ్యా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Ghanatha Prabhaavamulu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Chellinchuchunnaanayyaa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ఆరాధించనా నీ పాద సన్నిధి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పాత్రుడా – స్తోత్రార్హుడా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Aaraadhinchanaa Nee Paada Sannidhi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Paathrudaa – Sthothraarhudaa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నీకే ఆరాధనా (2)           ||ఆత్మీయ||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Neeke Aaraadhanaa (2)            ||Aathmeeya||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సమీపించరాని తేజస్సులో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వసియించుచున్న పరిశుద్ధుడా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Sameepincharaani Thejassulo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Vasiyinchuchunna Parishuddhudaa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కెరూబులు సెరాపులు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దీవా రాత్రులు నీ సన్నిధిలో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Keroobulu Seraapulu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Deevaa Raathrulu Nee Sannidhilo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స్తోత్రం చేసెనా నా ప్రాణ నాథుడా (2)           ||స్తుతి పాత్రుడా||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 Chesenaa Naa Praana Naathudaa (2)               ||Sthuthi Paathrudaa||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2026-02-25T09:32:47Z</dcterms:created>
  <dcterms:modified xsi:type="dcterms:W3CDTF">2026-02-25T09:32:47Z</dcterms:modified>
</cp:coreProperties>
</file>