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ప్రభువా నిను గూర్చి ఉప్పొంగె నా హృదయం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Prabhuvaa Ninu Goorchi Uppongge Naa Hrudayang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ప్రభువా నిను గూర్చి ఉప్పొంగె నా హృదయం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Prabhuvaa Ninu Goorchi Uppongge Naa Hrudayan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నామమును నే ఘనపరచి - హెచ్చించి పూజింతున్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శ్లాఘించి కొనియాడుటలో - నాకిచ్చిన నీ కృపకై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Naamamunu Ne Ghanaparachi - Hechchinchi Poojinthun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Shlaaghinchi Koniyaadutalo - Naakichchina Nee Krupakai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ఎండిన భూమిలో లేత మొక్కవలె - పలుశ్రమలను పొందితివి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వ్యసనాక్రాంతుడవై వ్యాధినొంది - నా శిక్షను పొందితివి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Endina Bhoomilo Letha Mokkavale - Palushramalanu Pondithivi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Vyasanaakraanthudavai Vyaadhinondi - Naa Shikshanu Pondithivi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దవళవర్ణుడ రత్నవర్ణుడవు - నా ప్రియుడవు నీవే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పదివేలలో నిను గుర్తించెదను - నా పరమ పితా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Davalavarnuda Rathnavarnudavu - Naa Priyudavu Neeve Prabhoo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Padivelalo Ninu Gurthinchedanu - Naa Parama Pithaa Ninnu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గొర్రెపిల్ల పెండ్లి విందునందు - రారాజు రూపమును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నిరతంబును చూచె నిరీక్షణతో - నింగిని నే జూచెదను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Gorrepilla Pendli Vindunandu - Raaraaju Roopamunu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Nirathambunu Chooche Nireekshanatho - Ninggini Ne Joochedanu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2026-08-11T18:48:37Z</dcterms:created>
  <dcterms:modified xsi:type="dcterms:W3CDTF">2026-08-11T18:48:37Z</dcterms:modified>
</cp:coreProperties>
</file>