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and Obey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doubt not a fear, Not a sigh nor a tear,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abide while we trust and obey.       || Trust 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in fellowship sweet, We will sit at His feet,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we’ll walk by His side in the way;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He says we will do,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He sends we will go-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fear, only trust and obey.       || Trust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walk with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light of His Word,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glory He sheds on our way!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we do His good will, He abides with us still,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all who will trust and obey.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and obey- For there’s no other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 happy in Jesus, But to trust and obey.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walk with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light of His Word,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glory He sheds on our way!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we do His good will, He abides with us still,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all who will trust and obey.       || Trust ||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 shadow can rise, Not a cloud in the skies,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His smile quickly drives it away;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2026-02-25T09:28:42Z</dcterms:created>
  <dcterms:modified xsi:type="dcterms:W3CDTF">2026-02-25T09:28:42Z</dcterms:modified>
</cp:coreProperties>
</file>