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వచ్చింది వచ్చింది వచ్చింది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Vachchindi Vachchindi Vachchindi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తూర్పుదేశపు జ్ఞానులే – మోకాళ్ళు వంచినారు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చదువు పదవుంటే చాలు – మోకరించరు వీరు (2)      ||ఇంటికి||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Thoorpu Deshapu Gnaanule – Mokaallu Vanchinaaru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Chaduvu Padavunte Chaalu – Mokarincharu Veeru (2)     ||Intiki||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దినములు చెడ్డవి గనుక – సమయమును పోనియ్యక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అజ్ఞానులవలె కాక – జ్ఞానులవలె నడవాలి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Dinamulu Cheddavi Ganuka – Samayamunu Poniyyaka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Agnaanula Vale Kaaka – Gnaanula Vale Nadavaali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తీయుట కొరకే – ప్రభు పుట్టాడని తెలిసి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వీడక నీవు – ఉత్సవ ఉల్లాసాలా (2)      ||ఇంటికి||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Theeyuta Korake – Prabhu Puttaadani Thelisi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Veedaka Neevu – Uthsava Ullaasaalaa (2)     ||Intiki||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వచ్చింది వచ్చింది వచ్చింది క్రిస్మస్ పండుగా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మార్పులేకుండ చేస్తే శుద్ద దండగా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Vachchindi Vachchindi Vachchindi Christmas Pandugaa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Maarpu Lekunda Chesthe Shuddha Dandagaa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వచ్చింది వచ్చింది వచ్చింది క్రిస్మస్ పండుగ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కోరింది మనలో మార్పునే కదా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Vachchindi Vachchindi Vachchindi Christmas Pandugaa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Korindi Manalo Maarpune Kadaa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ఇంటికి రంగులు కాదు – వంటికి హంగులు కాదు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అల్లరి ఆటలు కాదు – త్రాగుబోతు విందులు కాదు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Intiki Rangulu Kaadu – Vantiki Hangulu Kaadu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Allari Aatalu Kaadu – Thraagubothu Vindulu Kaadu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మారు మనస్సు కలిగుండుటయే క్రిస్మస్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అపవిత్రతను విసర్జించుటే క్రిస్మస్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Maaru Manassu Kaligundutaye Christmas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Apavathrithathanu Visarjinchute Christmas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దైవప్రేమ కలిగుండుటయే క్రిస్మస్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కొరకు జీవించుటయే నిజ క్రిస్మస్      ||వచ్చింది||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Prema Kaligundutaye Christmas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Koraku Jeevinchutaye Nija Christmas      ||Vachchindi||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రంగురంగు వస్త్రాలు – మురికిగుడ్డల మనస్సులు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మెరిసిపోతున్న ఇళ్ళు – మాసిపోయాయి హృదయాలు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Rangu Rangu Vasthraalu – Muriki Guddala Manassulu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Merisipothunna Illu – Maasipoyaayi Hrudayaalu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ఇంటిపైన నక్షత్రాలు – ఇంటిలో మద్యపానులు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పేరుకేమో క్రైస్తవులు – తీరుమారని జనులు (2)      ||ఇంటికి||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Intipaina Nakshathraalu – Intilo Madyapaanaalu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Perukemo Kraisthavulu – Theeru Maarani Janulu (2)     ||Intiki||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విద్యలేని పామరులు – విధేయులై బ్రతికారు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విద్యవున్న సోమరులు – మందిరాలకే రారు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Vidya Leni Paamarulu – Vidheyulai Brathikaaru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Vidya Unna Somarulu – Mandiraalake Raaru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2026-02-25T09:26:48Z</dcterms:created>
  <dcterms:modified xsi:type="dcterms:W3CDTF">2026-02-25T09:26:48Z</dcterms:modified>
</cp:coreProperties>
</file>