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జీవించు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Jeevinchu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జీవించు నాకు – ఎల్లప్పుడు జయముండును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జయముంది జయముంది – జయముంది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Jeevinchu Naaku – Ellappudu Jayamundunu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Jayamundi Jayamundi – Jayamundi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 శ్రమలొచ్చినా – నేను దిగులు పడను ఇలలో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ఎవరేమి చెప్పిననూ – నేను సోలిపోనెప్పుడూ (2)     ||జయముంది||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 Shramalochchinaa – Nenu Digulu Padanu 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Evaremi Cheppinanu – Nenu Soliponeppudu (2)      ||Jayamundi||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రాజు ముందున్నాడు – గొప్ప జయముతో వెళ్లుచున్నాడు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మట్టలను చేత పట్టి – నేను హోసన్నా పాడెదను (2)     ||జయముంది||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Raaju Mundunnaadu – Goppa Jayamutho Velluchunnaadu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Mattalanu Chetha Patti – Nenu Hosanna Paadedanu (2)      ||Jayamundi||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అధికారమున్ – నా రాజు తీసివేసెను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దిగగొట్టి – యేసు కాళ్లతో త్రొక్కి వేసెను (2)     ||జయముంది||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Adhikaaramun – Naa Raaju Theesivesenu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Digagotti – Yesu Kaallatho Throkki Vesenu (2)      ||Jayamundi||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2026-02-25T09:15:18Z</dcterms:created>
  <dcterms:modified xsi:type="dcterms:W3CDTF">2026-02-25T09:15:18Z</dcterms:modified>
</cp:coreProperties>
</file>