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లేని గువ్వనై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Leni Guvvanai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ఉన్న గువ్వనై – కూడు ఉన్న బిడ్డనై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నీడ ఉన్న మనిషినై – ఒక్కరిలో వెయ్యినై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Unna Guvvanai – Koodu Unna Biddanai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 Unna Manishinai – Okkarilo Veyyinai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తెలిసిన స్థితిలో నిలబడి ఉన్నాను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సేవలోని మాధుర్యము ననుభవిస్తున్నాను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Thelisina Sthithilo Nilabadi 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Sevaloni Maadhuryamu Nanubhavisthunnaanu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నమ్ముకో – యేసుని చేరుకో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కోరుకో – యేసుతో చేరిపో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Nammuko – Yesuni Cheruko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Koruko – Yesutho Cheripo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గూడు లేని గువ్వనై – కూడు లేని బిడ్డనై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నీడ లేని మనిషినై – అందరిలో ఒంటరినై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Goodu Leni Guvvanai – Koodu Leni Biddanai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 Leni Manishinai – Andarilo Ontarinai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తెలియని స్థితిలో నిలబడి ఉన్నాను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సహాయము కొరకు ఆర్జిస్తు ఉన్నాను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Theliyani Sthithilo Nilabadi 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Sahaayamu Koraku Arjisthu 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అప్పుడొక మెల్లని స్వరము నాతో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మాట్లాడి చెప్పెను ప్రభువైన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Appudoka Mellani Swaramu Naatho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Maatlaadi Cheppenu Prabhuvaina Yesani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ఎప్పుడైతే ఆ స్వరము విన్నానో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 ప్రకాశింప సాగింది (2)         ||గూడు||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Eppudaithe Aa Swaramu Vinnaano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 Prakaashimpa Saagindi (2)        ||Goodu||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అప్పుడొక తియ్యని స్వరము నాతో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మాట్లాడి చెప్పెను ప్రియుడైన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Appudoka Thiyyani Swaramu Naatho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Maatlaadi Cheppenu Priyudaina Yesani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ఎప్పుడైతే ఆ స్వరము విన్నానో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 జీవితము పారిపో సాగింది (2)       ||గూడు||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Eppudaithe Aa Swaramu Vinnaano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Jeevithamu Paaripo Saagindi (2)        ||Goodu||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అప్పుడొక అద్భుత స్వరము నాతో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మాట్లాడి చెప్పెను రాజైన యేసుని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Appudoka Adbhutha Swaramu Naatho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Maatlaadi Cheppenu Raajaina Yesani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ఎప్పుడైతే ఆ స్వరము విన్నానో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ప్రశ్నలన్నిటికి జవాబులు దొరికాయి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Eppudaithe Aa Swaramu Vinnaano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Prashnalannitiki Javaabulu Dorikaayi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2026-02-25T09:35:07Z</dcterms:created>
  <dcterms:modified xsi:type="dcterms:W3CDTF">2026-02-25T09:35:07Z</dcterms:modified>
</cp:coreProperties>
</file>