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భాగస్వామివి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Bhaagaswaamivi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భాగస్వామివి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ప్రాణముతో పెనవేసుకున్నావు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Bhaagaswaamivi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Praanamutho Penavesukunnaavu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నాకే సమృద్దిగా నీ కృపను పంచావు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యేసురాజ కృపాసాగరా అనంత స్తోత్రార్హుడా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Naake Samruddhigaa Nee Krupanu Panchaavu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Raaja Krupaasaagaraa Anantha Sthothraarhudaa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దయగల కనుసైగలే ధైర్యపరచినవి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అడుగుజాడలే నాకు త్రోవను చూపినవి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Dayagala Kanusaigale Dhairyaparachinavi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Adugujaadale Naaku Throvanu Choopinavi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రాజ్య పౌరునిగా నన్ను మార్చితివి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సైన్యములో నన్ను చేర్చితివి (2)       ||నా జీవిత||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Raajya Pourunigaa Nannu Maarchithivi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Sainyamulo Nannu Cherchithivi (2)        ||Naa Jeevitha||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దయగల మాటలే చేరదీసినవి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నియమాలలో నన్ను నడిపించుచున్నవి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Dayagala Maatale Cheradeesinavi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Niyamaalalo Nannu Nadipinchuchunnavi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కృపనే ధ్వజముగ నాపైన నిల్పితివి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విందుశాలకు నను చేర్చితివి (2)       ||నా జీవిత||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Krupane Dhwajamuga Naa Paina Nilpithivi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Vindu Shaalaku Nanu Cherchithivi (2)        ||Naa Jeevitha||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దయగల తలంపులే రూపునిచ్చినవి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హస్తములే నన్ను నిర్మించుచున్నవి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Dayagala Thalampule Roopunichchinavi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Hasthamule Nannu Nirminchuchunnavi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చిత్తమే నాలో నెరవేర్చుచున్నావు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అంతఃపురములో నను చేర్చుదువు (2)       ||నా జీవిత||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Chitthame Naalo Neraverchuchunnaavu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Anthahpuramulo Nanu Cherchuduvu (2)        ||Naa Jeevitha||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2026-02-25T09:35:58Z</dcterms:created>
  <dcterms:modified xsi:type="dcterms:W3CDTF">2026-02-25T09:35:58Z</dcterms:modified>
</cp:coreProperties>
</file>