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 రక్షకుడు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 Rakshakudu Yesu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నాదు రోగంబులకు వైద్యుడు యేసు - నాదు బాధ్యతల వహించు నేసు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నాదు ఏకాంతములో తోడు యేసు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Naadu Rogambulaku Vaidyudu Yesu - Naadu Baadhyathala Vahinchu Nesu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Naadu Ekaanthamulo Thodu Yesu -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నాకు తేనె కంటె బహు తీపి యేసు || సర్వంబులో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Naaku Thene Kante Bahu Theepi Yesu || Sarvambulo 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నాకు రక్షకుడు రక్షణ యేసు - నాకు విమోచకుడు విమోచ నేసు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నాకు జీవంబును దేవుడు యేసు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Naaku Rakshakudu Rakshana Yesu - Naaku Vimochakudu Vimocha Nesu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Naaku Jeevambunu Devudu Yesu -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నాకు నీతి నాదు వెలుగు యేసు || సర్వంబులో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Naaku Neethi Naadu Velugu Yesu || Sarvambulo 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నాకు మాదిరి వెంబడించ యేసు - నాకు ముందు నడచు నాయకుడేసు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నాకు దుఃఖంబులో ఆదరణేసు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Naaku Maadiri Vembadincha Yesu - Naaku Mundu Nadachu Naayakudesu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Naaku Duhkhambulo Aadaranesu -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నాదు కష్టంబులో ధైర్యము యేసు || సర్వంబులో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Naadu Kashtambulo Dhairyamu Yesu || Sarvambulo 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నాదు హృదయంబున యున్నవాడు యేసు - నాదు వృద్ధికి కారకుండు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నాదు కృంగుదలలో తోడనుండు యేసు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Naadu Hrudayambuna Yunnavaadu Yesu - Naadu Vruddhiki Kaarakundu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Naadu Krunggudalalo Thodanundu Yesu -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నాదు సర్వమందు నిల సర్వమేసు || సర్వంబులో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Naadu Sarvamandu Nila Sarvamesu || Sarvambulo 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సర్వంబులో నాకు సర్వమేసు - సర్వశక్తిగల యేసు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Sarvambulo Naaku Sarvamesu - Sarvashakthigala Yesu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-  ఆమెన్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-  Aamen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పాపుల రక్షకుడు యేసు - గొప్ప దేవాది దేవుడు యేసు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కృపతో కౌగలించె నను యేసు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Paapula Rakshakudu Yesu - Goppa Devaadi Devudu Yesu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Krupatho Kaugalinche Nanu Yesu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ఉపకారి నన్ను చేర్చె యేసు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Upakaari Nannu Cherche Yesu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గొఱ్ఱెలకు గొప్ప కాపరి యేసు - దొరుకు తన్ను వెదకు వారి కేసు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ఆరాధికులకు పరిశుద్ధుడేసు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Gorrelaku Goppa Kaapari Yesu - Doruku Thannu Vedaku Vaari Kesu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Aaraadhikulaku Parishuddhadesu -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నిరాశగలవారి మిత్రుడేసు || సర్వంబులో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Niraashagalavaari Mithrudesu || Sarvambulo 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నాదు మార్గంబునకు వెలుగు యేసు - నాదు పాదంబులకు దీపము యేసు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నాదు దాహంబునకు పానము యేసు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Naadu Maargambunaku Velugu Yesu - Naadu Paadambulaku Deepamu Yesu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Naadu Daahambunaku Paanamu Yesu 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నాదు యజ్ఞానంబునకు జ్ఞానము యేసు || సర్వంబులో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Naadu Yagnaanambunaku Gnaanamu Yesu || Sarvambulo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2026-08-11T18:51:28Z</dcterms:created>
  <dcterms:modified xsi:type="dcterms:W3CDTF">2026-08-11T18:51:28Z</dcterms:modified>
</cp:coreProperties>
</file>