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 దేవుడవీ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 Devudavee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రానున్న దినములలో - స్థిరముగా నుండ దయచూపుము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నన్ను నీకే అర్పించుకొందున్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Raanunna Dinamulalo - Sthiramugaa Nunda Dayachoopumu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Nannu Neeke Arpinchukondun -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నీదు మాటకు లోబడెదన్ (నేడే నాతో మాట్లాడుము 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Needu Maataku Lobadedan (Nede Naatho Maatlaadumu 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మహా మహిమతో వచ్చెదవు - లోకము నిన్ను చూడజాలదు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సంపూర్ణముగా నన్ను సిద్ధపరచుము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Mahaa Mahimatho Vachchedavu - Lokamu Ninnu Choodajaaladu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Sampoornamugaa Nannu Siddhaparachumu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ఇతరులను సిద్ధపరచెదన్, (నిన్నే బహుమానముగా పొందెదన్ 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Itharulanu Siddhaparachedan, (Ninne Bahumaanamugaa Pondedan 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మహాదేవుడ వీవే (2) సర్వదర్శి - సర్వజ్ఞాని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Mahaadevuda Veeve (2) Sarvadarshi - Sarvagnaani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సర్వవ్యాపి- యేసు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Sarvavyaapi- Yesu Neeve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నీదు కార్యముల్ అద్భుతముల్ - గొప్పది నీ ఆలోచన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నీదు సంకల్పం బలమైనది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Needu Kaaryamul Adbhuthamul - Goppadi Nee Aalochana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Needu Sangkalpan Balamainadi -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సర్వ సృష్టికి కర్తవు నీవే (నీవే సర్వమందు ఉన్నవాడవు - 2)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Sarva Srushtiki Karthavu Neeve (Neeve Sarvamandu Unnavaadavu - 2)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గత దినములు స్మరియించగా - గొప్పది నీ విశ్వాస్యత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మమ్ము కాపాడి సంరక్షించితివి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Gatha Dinamulu Smariyinchagaa - Goppadi Nee Vishvaasyatha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Mammu Kaapaadi Sanrakshinchithivi -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దయా కిరీటము మాకిచ్చితివి (మమ్ము ఆనందింపజేసితివి 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Dayaa Kireetamu Maakichchithivi (Mammu Aanandimpajesithivi 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విడచితిమి ప్రత్యేకతను ఎన్నోసార్లు నిన్ను దుఃఖ పెట్టితిమి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సంఘ క్రమమును లెక్కచేయక - ఆత్మీయముగా నష్టపోతిమి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Vidachithimi Prathyekathanu Ennosaarlu Ninnu Duhkha Pettithimi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Sanggha Kramamunu Lekkacheyaka - Aathmayamugaa Nashtapothimi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మాదు నెపములను బాపుము - (మమ్ము క్షమించి, సరిచేయుము)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Maadu Nepamulanu Baapumu - (Mammu Kshaminchi, Saricheyumu)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2026-08-11T18:49:46Z</dcterms:created>
  <dcterms:modified xsi:type="dcterms:W3CDTF">2026-08-11T18:49:46Z</dcterms:modified>
</cp:coreProperties>
</file>