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శోధనా బాధలు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Shodhanaa Baadhalu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శోధనా బాధలు చుట్టినా నన్ను ముట్టినా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సాగిపోవుటే నాకు నా యేసు నేర్పెనే – (2)       ||శోధనా||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Shodhanaa Baadhalu Chuttinaa Nannu Muttinaa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Saagipovute Naaku Naa Yesu Nerpene – (2)         ||Shodhanaa||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నడవలేక నా పడవ నది సముద్రమందున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నడుపుట నా వల్ల కాక నేనెడుస్తుండగా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Naduvaleka Naa Padava Nadi Samudramanduna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Naduputa Naa Valla Kaaka Nenedusthundagaa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చూచెనే యేసు చెంతకు చేరెనే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ఆయనుండి నా పడవ ఆ దరికి చేర్చెనే (2)       ||శోధనా||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Choochene Yesu Chenthaku Cherene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Aayanundi Naa Padava Aa Dariki Cherchene (2)         ||Shodhanaa||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పాపమని దొంగ యూభి పడిపోవుచుండగా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పైకి తీయువాడు లేక మునిగి పోవుచుండగా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Paapamane Donga Yoobhi Padipovuchundagaa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Paiki Theeyuvaadu Leka Munigi Povuchundagaa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చూచెనే యేసు చేయి చాచెనే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లేవనెత్తి శుద్ధి చేసి తన బండపై నిలిపెనే (2)       ||శోధనా||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Choochene Yesu Cheyi Chaachene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Levanetthi Shuddhi Chesi Thana Bandapai Nilipene (2)         ||Shodhanaa||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2026-02-25T09:08:27Z</dcterms:created>
  <dcterms:modified xsi:type="dcterms:W3CDTF">2026-02-25T09:08:27Z</dcterms:modified>
</cp:coreProperties>
</file>