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క్రిస్మస్ మెడ్లీ 1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Christmas Medley 1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సరుగున దూతలు వచ్చిరి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యేసయ్య.. చక్కని పాటల్ పాడిరి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Saruguna Doothal Vachchiri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Yesayya.. Chakkani Paatal Paadiri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నువ్వు బోయే దారిలో యెరూషలేం గుడి కాడ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అచ్ఛం మల్లె పూల తోట యేసయ్య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Nuvvu Boye Daarilo Yerushalem Gudi Kaada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Achcham Malle Poola Thota Yesayya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దొడ్డు దొడ్డు బైబిళ్లు దోసిట్లో పెట్టుకొని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దొరోలే బయలెల్లినాడే యేసయ్య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Doddu Doddu Baibillu Dositlo Pettukoni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Dorolle Bayalellinaade Yesayya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రాజులకు రాజు పుట్టన్నయ్య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రారే చూడ మనం వెళ్లుదాం అన్నయ్య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Raajulaku Raaju Puttannayya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Raare Chooda Manam Velludaam Annayya (2)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తారన్ జూచి తూర్పు జ్ఞానులన్నయ్య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తరలినారే బెత్లహేము అన్నయ్య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Thaaran Joochi Thoorpu Gnaanulannayya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Tharalinaare Bethlahem Annayya (2)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పదరా పోదాము రన్న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 యేసుని చూడ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Padaraa Podaamu Ranna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Shree Yesuni Chooda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పదరా పోదాము రన్న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Padaraa Podaamu Ranna (2)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 యేసన్న నట లోక రక్షకుడట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లోకులందరికయ్యె ఏక రక్షకుడట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Shree Yesanna Nata Loka Raakshakudata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Lokulandarikayyo Eka Rakshakudata (2)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పదరా.. హే – పదరా.. హే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పదరా పోదాము రన్న – శ్రీ యేసుని చూడ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Padaraa.. Hey – Padaraa.. Hey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Padaraa Podaamu Ranna – Shree Yesuni Chooda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పదరా పోదాము రన్న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Padaraa Podaamu Ranna (4)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నజరేతు పట్నాన నాగుమల్లె ధరణిలో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యోసేపు మరియమ్మ నాగుమల్లె ధరణిలో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Nazarethu Patnaana Naagumalle Dharanilo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Yosepu Mariyamma Nagumalle Dharanilo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 Hallelujah (4)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మేము వెళ్లి చూచినాము స్వామి యేసు నాథుని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మ్రొక్కి వచ్చినాము మామనంబు లలరగా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Memu Velli Choochinaamu Swaami Yesu Naathuni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Mrokki Vachchinaamu Maamanambu Lalaragaa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బేతలేము పురములోన బీద కన్య మరియకు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పేదగా సురూపు దాల్చి వెలసె పశుల పాకలో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Bethalemu Puramulona Beedha Kanya Mariyaku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Pedhagaa Suroopu Daalchi Velase Pashula Paakalo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పేద వడ్ల వారి కన్య మరియమ్మ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గల యేసు తల్లి మరియమ్మ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Pedha Vadla Vaari Kanya Mariyamma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Gala Yesu Thalli Mariyamma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గల యేసు తల్లి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పేరెళ్ళిన దేవా దేవుడే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Gala Yesu Thalli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Perellina Deva Devude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యేసయ్య.. ప్రేమ గల అవతారం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స్వర్గ ద్వారాలు తెరిచిరి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Yesayya.. Prema Gala Avathaaram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Swarga Dwaaralu Therichiri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యేసయ్య… స్వర్గ రాజు పుట్టగానే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యేసయ్య… స్వర్గ రాజు పుట్టగానే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Yesayya… Swarga Raaju Puttagaane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Yesayya… Swarga Raaju Puttagaane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2026-02-25T09:34:43Z</dcterms:created>
  <dcterms:modified xsi:type="dcterms:W3CDTF">2026-02-25T09:34:43Z</dcterms:modified>
</cp:coreProperties>
</file>