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పరిశుద్దాత్ముండ లెమ్ము నీ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Parishuddaathmunda Lemmu Nee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బంపుము దేవ ||1పరి||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Bampumu Deva ||1Pari||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నీ యాత్మ కాంతితోడం - బూర్వము వలెనే - డాయంగ మముం జేయుమా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యే యడ్దున్నను బాపి - యెలమి నింగిని జీల్చి - దాయుము మము స్వేచ్చ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Nee Yaathma Kaanthithodan - Boorvamu Valene - Daayangga Mamun Jeyumaa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Ye Yaddunnanu Baapi - Yelami Ninggini Jeelchi - Daayumu Mamu Svechcha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దయచేసి నీ యొద్దం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Dayachesi Nee Yoddan ||Pari||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జను లెల్ల నీ వాక్యపు - శక్తి నెజింగి - ఘనపరపం ద్వరచేయుము = 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సంఘములు లోక - మున నాటి యిశ్రాయేల్‌ - జనపు నిద్రను బాపు - జయ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Janu Lella Nee Vaakyapu - Shakthi Nejinggi - Ghanaparapan Dvaracheyumu = 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Sangghamulu Loka - Muna Naati Yishraayel - Janapu Nidranu Baapu - Jaya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మొందు నీ వాక్కు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Mondu Nee Vaakku ||Pari||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ఇల సంఘమున నెడారుల్‌ - కప్పుము దేవ - తొలంగించు మాటంకము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 నీ వాక్యమునకు - నడ్డంబు లేమియు - గలుంగకుండంగ నిమ్ము - ఘన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Ila Sangghamuna Nedaarul - Kappumu Deva - Tholangginchu Maatangkamu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 Nee Vaakyamunaku - Naddambu Lemiyu - Galunggakundangga Nimmu - Ghana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సంఘాధ్యక్షుండ-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Sangghaadhyakshunda- ||Pari||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నీసంఘమును నబద్ధ - బోధలనుండి - నిర్మలంబుగం గావుమా = గాసిం జేసెడు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జీత - గాండ్లను బాపి నీ - భాసిల్లు నుద్యాన - వనముగ నుంచుమా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Neesangghamunu Nabaddha - Bodhalanundi - Nirmalambugan Gaavumaa = Gaasin Jesedu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Jeetha - Gaandlanu Baapi Nee - Bhaasillu Nudyaana - Vanamuga Nunchumaa ||Pari||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పరిశుద్దాత్ముండ, లెమ్ము నీ - సంఘముపై నీ - వర దీవెనల నుంచుమో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చిరుత కాలపు సభ కా - పరు లొంది నీ యగ్ని - యరుల నెదిరించి చా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Parishuddaathmunda, Lemmu Nee - Sangghamupai Nee - Vara Deevenala Nunchumo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Chirutha Kaalapu Sabha Kaa - Paru Londi Nee Yagni - Yarula Nedirinchi Chaa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టిరి నీదు సత్యంబు ||1పరి||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Tiri Needu Sathyambu ||1Pari||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బలుండా యీ కాలంబునన్‌ - దివారాత్ర - ములు నీదు సేవకులున్‌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 దిక్కులను దిరిగి - విలసిల్లు నీ వార్త - పలు జనాంగములకుం బ్రకటించు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Balundaa Yee Kaalambunan - Divaaraathra - Mulu Needu Sevakulun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 Dikkulanu Dirigi - Vilasillu Nee Vaartha - Palu Janaanggamulakun Brakatinchu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చుందురు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Chunduru ||Pari||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ప్రతిదేశము దిప్పుడు - ఉజ్జీవముం బడసిరి నీ బిడ్డలు = అతులుండు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పుత్రుం - దాజ్ఞాపించిన యట్లే - యతి తీవ్రతను వేండ అధిపా మాకొసం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Prathideshamu Dippudu - Ujjeevamun Badasiri Nee Biddalu = Athulundu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Puthrun - Daagnaapinchina Yatle - Yathi Theevrathanu Venda Adhipaa Maakosan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గుము||పరి||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Gumu||Pari||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సేవకులు 223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Sevakulu 223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పరిశుద్దాత్మ బలంబును - వాక్యపు ధృతినిం - బడసిన బోధకులను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ఇరుల శక్తిని ద్రోసి - నరులను నీ తట్టు - మరలం జేసెడువారిం - ద్వరలోం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Parishuddaathma Balambunu - Vaakyapu Dhruthinin - Badasina Bodhakulanu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Irula Shakthini Drosi - Narulanu Nee Thattu - Maralan Jeseduvaarin - Dvaralon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2026-08-11T18:43:08Z</dcterms:created>
  <dcterms:modified xsi:type="dcterms:W3CDTF">2026-08-11T18:43:08Z</dcterms:modified>
</cp:coreProperties>
</file>