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మోకాళ్ళ అనుభవము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Mokaalla Anubhavamu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సకల ఐశ్వర్యములకు కర్త అయిన దేవుడు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అడిగిన వారందరికి తప్పక దయచేయును (2)      ||మోకాళ్ళ||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Sakala Aishwaryamulaku Kartha Aina Devudu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Adigina Vaarandariki Thappaka Dayacheyunu (2)      ||Mokaalla||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మోకాళ్ళ అనుభవము నీకు ఉన్నదా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విసుగక ప్రార్ధించే మనసు ఉన్నదా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Mokaalla Anubhavamu Neeku Unnadaa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Visugaka Praardhinche Manasu Unnadaa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వెలిగే దీపానికి నూనె అవసరం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ఆత్మా దీపానికి ప్రార్ధనవసరం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Velige Deepaaniki Noone Avasaram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Aathmaa Deepaaniki Praardhanavasaram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నూనె లేని దీపము ఆరిపోవును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ప్రార్ధించలేని జీవితము పతనమవ్వును (2)      ||మోకాళ్ళ||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Noone Leni Deepamu Aaripovunu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Praardhinchaleni Jeevithamu Pathanamavvunu (2)      ||Mokaalla||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పడకుండా ప్రార్ధించుము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 తప్పించుటకు ప్రార్ధించుము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 Padakundaa Praardhinchumu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 Thappinchutaku Praardhinchumu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కన్నీటితో ప్రార్ధించిన హిజ్కియాను చూడుము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మరణము తప్పించబడి ఆయుష్షు నొందెను (2)      ||మోకాళ్ళ||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Kanneetitho Praardhinchina Hizkeeyaanu Choodumu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Maranamu Thappinchabadi Aayusshu Nondenu (2)      ||Mokaalla||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ప్రతి నిమిషమందు మనము ప్రార్ధించగలిగినా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సంతోషం దేవుడిచ్చును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Prathi Nimishamandu Manamu Praardhinchagaliginaa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Santhosham Devudichchunu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పట్టుదలతో ప్రార్ధించిన ఏలీయాను చూడుము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జలములను మూసివేసెను (2)      ||మోకాళ్ళ||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Pattudalatho Praardhinchina Eliyaanu Choodumu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Jalamulanu Moosivesenu (2)      ||Mokaalla||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అడుగుడి మీకివ్వబడును తట్టుడి మీకు తీయబడును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అన్నాడు మన యేసు అడిగి చూడుము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Adugudi Meekivvabadunu Thattudi Meeku Theeyabdunu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Annaadu Mana Yesu Adigi Choodumu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2026-02-25T09:19:38Z</dcterms:created>
  <dcterms:modified xsi:type="dcterms:W3CDTF">2026-02-25T09:19:38Z</dcterms:modified>
</cp:coreProperties>
</file>