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</p:sldIdLst>
  <p:notesMasterIdLst>
    <p:notesMasterId r:id="rId5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notesMaster" Target="notesMasters/notesMaster1.xml"/><Relationship Id="rId6" Type="http://schemas.openxmlformats.org/officeDocument/2006/relationships/presProps" Target="presProps.xml"/><Relationship Id="rId7" Type="http://schemas.openxmlformats.org/officeDocument/2006/relationships/viewProps" Target="viewProps.xml"/><Relationship Id="rId8" Type="http://schemas.openxmlformats.org/officeDocument/2006/relationships/theme" Target="theme/theme1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 శ్రేష్టంబౌ గ్రంథములో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 Srehstambau Grandhamulo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 శ్రేష్టంబౌ గ్రంథములో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ఏ చోట చూచినా ఆదరణ యున్నది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 Srehstambau Grandhamulo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Ae Chota Choochinaa Aadarana Yunnadi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సుఖ దుఃఖములో వాగ్ధానమున్నవి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విశ్వాసముంచి ధ్యానించుడి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Sukha Dukhamulo Vaagdhaanamunnavi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Vishwaasamunchi Dhyaaninchudi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3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6" baseType="lpstr">
      <vt:lpstr>Arial</vt:lpstr>
      <vt:lpstr>Calibri</vt:lpstr>
      <vt:lpstr>Office Theme</vt:lpstr>
      <vt:lpstr>Slide 1</vt:lpstr>
      <vt:lpstr>Slide 2</vt:lpstr>
      <vt:lpstr>Slide 3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2026-02-25T08:37:55Z</dcterms:created>
  <dcterms:modified xsi:type="dcterms:W3CDTF">2026-02-25T08:37:55Z</dcterms:modified>
</cp:coreProperties>
</file>