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స్తుతించుడి మీరు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Sthuthinchudi Meeru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పోవుడి, పోవుడి, తొలగిపోవుడి అపవిత్రమైన దేని ముట్టకుడి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సేవోప కరణములను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Povudi, Povudi, Tholagipovudi Apavithramaina Deni Muttakudi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Sevopa Karanamulanu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మోయు వారలగు మీరు శుద్ధి చేసికొనుడి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Moyu Vaaralagu Meeru Shuddhi Chesikonudi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ఆలకించుడి మీరు తన సేవకుడు - వివేకముగా ప్రవర్తించును గాన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ఉన్నతమైన స్థానమందుండి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Aalakinchudi Meeru Thana Sevakudu - Vivekamugaa Pravarthinchunu Gaana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Unnathamaina Sthaanamandundi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ఘనుడైనవాడై హెచ్చింపబడును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Ghanudainavaadai Hechchimpabadunu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పర్వతములపై ఎంతో సుందరములు - రాజ్య సువార్తను చాటించువారై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సీయోను! నీ దేవుడేలు చున్నాడని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Parvathamulapai Entho Sundaramulu - Raajya Suvaarthanu Chaatinchuvaarai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Seeyonu! Nee Devudelu Chunnaadani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సమాధానమును ప్రకటించు పాదములు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Samaadhaanamunu Prakatinchu Paadamulu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ఆ నగరములో నుండదు శాపము - దేవుని గొఱ్ఱపిల్ల సింహాసనముండు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సేవింతురు తన దాసులాయనను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Aa Nagaramulo Nundadu Shaapamu - Devuni Gorrapilla Sinhaasanamundu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Sevinthuru Thana Daasulaayananu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రవి తేజులై దివి రాజ్యమునందు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Ravi Thejulai Divi Raajyamunandu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స్తుతించుడి - మీరు యెహోవా నామమును స్తుతియించుడి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Sthuthinchudi - Meeru Yehovaa Naamamunu Sthuthiyinchudi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సేవకులారా - మీరు స్తుతించుడి (2) || యె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Sevakulaaraa - Meeru Sthuthinchudi (2) || Ye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మందిర పునాదిని వేసిన - దినమున పలికిన ప్రవక్తల మాటన్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నేటి దినమున వినెడి మీరు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Mandira Punaadini Vesina - Dinamuna Palikina Pravakthala Maatan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Neti Dinamuna Vinedi Meeru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ధైర్యము తెచ్చుకొనుడనె ప్రభువు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Dhairyamu Thechchukonudane Prabhuvu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పూర్ణ మనస్సుతో సేవించు భక్తుల - కరుణతో తన కృప జూపుట మరువని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నిబంధన నెరవేర్చు నీవంటి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Poorna Manassutho Sevinchu Bhakthula - Karunatho Thana Krupa Jooputa Maruvani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Nibandhana Neraverchu Neevanti Devudu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భూమ్యాకాశములందున లేడని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Bhoomyaakaashamulanduna Ledani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ఇల దావీదను పితరుని తోడ - సెలవిచ్చిన మాట నెరవేర్చెను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సొలొమోను నందా వాగ్దానములను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Ila Daaveedanu Pitharuni Thoda - Selavichchina Maata Neraverchenu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Solomonu Nandaa Vaagdaanamulanu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కన్నుల విందుగ నెరవేర్చెనుగా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Kannula Vinduga Neraverchenugaa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2026-08-11T18:51:58Z</dcterms:created>
  <dcterms:modified xsi:type="dcterms:W3CDTF">2026-08-11T18:51:58Z</dcterms:modified>
</cp:coreProperties>
</file>