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అసమానుడైన వాడు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Asamaanudaina Vaadu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అసమానుడైన వాడు - అవమానపరచడు నిన్ను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Asamaanudaina Vaadu - Avamaanaparachadu Ninnu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ఓటమి ఎరుగని మన దేవుడు - ఓడిపోనివ్వడు నిన్ను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Otami Erugani Mana Devudu - Odiponivvadu Ninnu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ఘనకార్యాలెన్నో నీకై చేసినవాడు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Ghanakaaryalenno Neekai Chesinavaadu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కష్టకాలమందు నీ చేయి విడచునా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Kashtakaalamandu Nee Cheyi Vidachunaa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అసాధ్యములెన్నో దాటించిన నాథుడు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Asaadhyamulenno Daatinchina Naathudu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శ్రమలో నిన్ను దాటిపోవునా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Shramalo Ninnu Daatipovunaa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సీయోను దేవుడే నిన్ను సిగ్గుపడనివ్వడు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Seeyonu Devude Ninnu Siggupadanivvadu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కనికర పూర్ణుడే నీ కన్నీరు తుడుచును (2)    ||అసమానుడైన వాడు||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Kanikara Poornude Nee Kanneeru Thuduchunu (2)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అగ్ని గుండములో నెట్టివేసిన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సింహాల నోటికి నిన్ను అప్పగించిన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Agni Gundaamulo Nettivesina -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శత్రువే నీ స్థితిచూసి అతిశయ పడుచున్న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Simhaala Notiki Ninnu Appaginchina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సింహాలే నీ ఎదుటే మ్రింగివేయ నిలిచిన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Shathruve Nee Sthithi Choosi Athishaya Paduchunna -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నాకే ఎలా శ్రమలంటూ కృంగిపోకుము...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Simhaale Nee Edute Mringiveya Nilichina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తెరిచూడు యేసుని అగ్నిలో నిలిచెను నీకై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Naake Ela Shramalantoo Krungipokumu...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శత్రువు చేతికి నిను అప్పగించాడా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Therichoodu Yesuni Agnilo Nilichenu Neekai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||సీయోను దేవుడే||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Shathruvu Chethiki Ninu Appaginchaadaa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పరిస్థితులన్నీ చేజారిపోయిన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ఎంతగానో శ్రమపడిన ఫలితమే లేకున్నా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Paristhithulannee Chejaaripoyina -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అనుకున్నవన్నీ దూరమైపోయిన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Enthagaano Shramapadina Phalithame Lekunnaa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మంచిరోజులొస్తాయనే నిరీక్షణే లేకున్నా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Anukunnavannee Dooramaipoyina -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మరది తలరాతని దిగులుపడకుమా...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Manchirojulosthaayane Nireekshane Lekunnaa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మారాను మధురముగా మార్చాను నీకై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Maradi Thalaraathani Digulupadakumaa...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మేలులతో నిను తృప్తిపరచును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Maaraanu Madhuramugaa Maarchaanu Neekai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||సీయోను దేవుడే||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Melulatho Ninu Thrupthiparachunu (2)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ఒంటరి పోరాటమే విసుగురేపిన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పొందిన పిలుపే భారమైపోయిన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Ontari Poraatame Visugurepina -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ఆత్మీయులందరు అవమానిస్తున్న -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Pondina Pilupe Bhaaramai Poyina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నమ్మదగినవారులేక నిరాశతో నిలిచిన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Aathmeeyulandaru Avamaanisthunna -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పిలుపునే విడచి మరలిపోకుమా...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Nammadaginavaaruleka Niraashatho Nilichina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న్యాయాధిపతియే నాయకునిగా నిలుపును నిన్ను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Pilupune Vidachi Maralipokumaa...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పిలిచిన దేవుడు నిను మరచిపోవునా?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Nyaayaadhipathiye Naayakunigaa Nilupunu Ninnu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||సీయోను దేవుడే||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Pilichina Devudu Ninu Marachipovunaa? (2)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2026-09-19T14:29:22Z</dcterms:created>
  <dcterms:modified xsi:type="dcterms:W3CDTF">2026-09-19T14:29:22Z</dcterms:modified>
</cp:coreProperties>
</file>