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దేవుడా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Devudaa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దేవుడా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నెమ్మదినిచ్చే యేసయ్యా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Devudaa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Nemmadinichche Yesayyaa (4)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నీవుంటే చాలయ్యా వేరేది వద్దయ్యా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తోడుంటే చాలయ్యా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Neevunte Chaalayyaa Veredi Vaddayyaa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Thodunte Chaalayyaa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భయమే నాకు లేదయ్యా (2)      ||నీ తోడుంటే||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Bhayame Naaku Ledayyaa (2)        ||Nammadagina||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 అయినా బాధ అయినా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కరువైనా ఖడ్గమైనా (2)      ||నీ తోడుంటే||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 Ainaa Baadhaa 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Karuvainaa Khadgamainaa (2)       ||Nee Thodunte||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కష్టమైనా కన్నీరైనా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కలతలైనా కలవరమైనా (2)      ||నీ తోడుంటే||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Kashtamainaa Kanneerainaa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Kalathalainaa Kalavaramainaa (2)       ||Nee Thodunte||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సాగరాలే ఎదురు నిలిచినా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శత్రువులంతా నన్ను తరిమినా (2)      ||నీ తోడుంటే||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Saagaraale Eduru Nilichinaa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Shathruvulanthaa Nannu Thariminaa (2)       ||Nee Thodunte||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భరువైనా భారమైనా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 అయినా వేదనైనా (2)      ||నీ తోడుంటే||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Bharuvainaa Bhaaramainaa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 Ainaa Vedanainaa (2)       ||Nee Thodunte||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ఎవరున్నా లేకున్నా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కలిమి అయినా లేమి అయినా (2)      ||నీ తోడుంటే||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Evarunnaa Lekunaa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Kalimi Ainaa Lemi Ainaa (2)       ||Nee Thodunte||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2026-02-25T09:20:04Z</dcterms:created>
  <dcterms:modified xsi:type="dcterms:W3CDTF">2026-02-25T09:20:04Z</dcterms:modified>
</cp:coreProperties>
</file>