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వేటగాని ఉరిలో నుండి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Vetagaani Urilo Nundi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అపాయము రానే రాదు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గుడారము సమీపించదు (2) ||లేనే లేదయ్యా||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Apaayamu Raane Raadu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Gudaaramu Sameepinchadu (2)     ||Lene Ledayyaa||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మానవులను కాపాడుటకు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దూతలను ఏర్పరిచావు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Maanavulanu Kaapaadutaku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Doothalanu Erparichaavu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రాయి తగలకుండా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ఎత్తి నన్ను పట్టుకున్నావు (2) ||లేనే లేదయ్యా||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Raayi Thagalakundaa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Etthi Nannu Pattukunnaavu (2)     ||Lene Ledayyaa||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వేటగాని ఉరిలో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ప్రాణాన్ని రక్షించావు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Vetagaani Urilo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Praananni Rakshinchaavu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రెక్కల క్రింద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నాకాశ్రయమిచ్చావు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 Rekkala Krinda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Naakaashrayamichchaavu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లేనే లేదయ్యా వేరే ఆధారం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దుర్గమా నా శైలమా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Lene Ledayyaa Vere Aadhaaram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Durgamaa Naa Shailamaa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లేనే లేదయ్యా వేరే ఆధారం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శృంగమా నా కేడెమా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Lene Ledayyaa Vere Aadhaaram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Shrungamaa Naa Kedemaa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 – నా తండ్రి నీకే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 – నా యేసు నీకే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 – Naa Thandri Neeke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 – Naa Yesu Neeke 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 వేళ భయముకైననూ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పగటి వేళ బాణమైననూ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 Vela Bhayamukainanu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Pagati Vela Baanamainanu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రోగము నన్నేమి చేయదు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గుడారము సమీపించదు (2) ||లేనే లేదయ్యా||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Rogamu Nannemi Cheyadu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Gudaaramu Sameepinchadu (2)     ||Lene Ledayyaa||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వేయిమంది పడిపోయినా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 మంది కూలిపోయినా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Veyimandi Padipoyinaa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 Vela Mandi Koolipoyinaa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2026-02-25T09:27:39Z</dcterms:created>
  <dcterms:modified xsi:type="dcterms:W3CDTF">2026-02-25T09:27:39Z</dcterms:modified>
</cp:coreProperties>
</file>