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నాపైన చూపి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నాపైన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వారసునిగ చేసినావు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Naapaina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Vaarasuniga Chesinaavu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నేను చాటెదన్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సర్వం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Nenu Chaatedan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శిక్షకు ప్రతిగా – ప్రాణము పెట్టిన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 మార్గములో – నను నడిపిన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Shikshaku Prathigaa – Praanamu Pettina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Sathya Maargamulo – Nanu Nadipina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 రక్షించినావే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నే తీర్చగలనా (2)         ||ఎనలేని||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 Rakshinchinaave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Ne Theerchagalanaa (2)           ||Enaleni||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లేని నాకు – పరమ తండ్రివి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ఒంటరినైయున్న నాతో – నేనున్నానని అన్నావు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Leni Naaku – Parama Thandrivi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Ontarinaiyunna Naatho – Nenunnaanani Annaavu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తుడచి నన్నాదరించిన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జాలి నే మరువగలనా (2)       ||ఎనలేని||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Thudachi Nannaadarinchina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Jaali Ne Maruvagalanaa (2)          ||Enaleni||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2026-02-25T09:17:02Z</dcterms:created>
  <dcterms:modified xsi:type="dcterms:W3CDTF">2026-02-25T09:17:02Z</dcterms:modified>
</cp:coreProperties>
</file>