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సర్వమా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Sarvamaa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 సర్వమా (2)- ఆయన పరిశుద్ధ నామమునకు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 Sarvamaa (2)- Aayana Parishuddha Naamamunaku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స్తుతులను చెల్లించుమా (1)- మరువకు ఆయన మేలులను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Sthuthulanu Chellinchumaa (1)- Maruvaku Aayana Melulanu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క్షమించును నీ పాపములను (2)- కుదుర్చును నీ రోగములను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క్షమించును నీ పాపములను (1)- కుదుర్చును నీ రోగములను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Kshaminchunu Nee Paapamulanu (2)- Kudurchunu Nee Rogamulanu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Kshaminchunu Nee Paapamulanu (1)- Kudurchunu Nee Rogamulanu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కీడు నుండి నీ ప్రాణమును రక్షించి - కరుణా కిరీటము దయచేయును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Keedu Nundi Nee Praanamunu Rakshinchi - Karunaa Kireetamu Dayacheyunu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పడమటికి తూర్పెంత దూరమో - పాపములన్నియు దూరపరచెను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 తన తనయులపై జాలిపడునట్లు - భక్తుల యెడల జాలిపడును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Padamatiki Thoorpentha Dooramo - Paapamulanniyu Dooraparachenu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 Thana Thanayulapai Jaalipadunatlu - Bhakthula Yedala Jaalipadunu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నిన్ను మేలులతో తృప్తి పరచున్ - నీ యౌవనము నూతన 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బాధితులకు బహున్యాయము తీర్చు - యెహోవా యెంతో దయాళుడు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Ninnu Melulatho Thrupthi Parachun - Nee Yauvanamu Noothana 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Baadhithulaku Bahunyaayamu Theerchu - Yehovaa Yentho Dayaaludu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మనము నిర్మింప బడినరీతి - మంటి వారమని ప్రభు యెరుగును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గడ్డి పువ్వువలె నున్నది మన బ్రతుకు - గాలి వీచగ అది యెగిరిపోవున్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Manamu Nirmimpa Badinareethi - Manti Vaaramani Prabhu Yerugunu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 Puvvuvale Nunnadi Mana Brathuku - Gaali Veechaga Adi Yegiripovun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స్థిరపరచె తన సింహాసనము - సర్వలోకమును యేలు చుండె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యాజ్ఞలను పాలించెదము - నా ప్రాణమా ప్రభున్ స్తుతించుమా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Sthiraparache Thana Sinhaasanamu - Sarvalokamunu Yelu Chunde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Yaagnalanu Paalinchedamu - Naa Praanamaa Prabhun Sthuthinchumaa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2026-08-11T18:48:41Z</dcterms:created>
  <dcterms:modified xsi:type="dcterms:W3CDTF">2026-08-11T18:48:41Z</dcterms:modified>
</cp:coreProperties>
</file>