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సంవత్సరములు వెలుచుండగా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Samvathsarumulu Veluchundagaa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సంవత్సరములు వెలుచుండగా నిత్యము నీ కృపతో ఉంచితివా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దినములన్ని తరుగుచుండగా నీ దయతో నన్ను కాచితివా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Samvathsaramulu Veluchundagaa Nithyamu Nee Krupatho Unchithivaa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Dinamulanni Tharuguchundagaa Nee Dayatho Nannu Kaachithivaa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వందనం నను ప్రేమించిన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స్తోత్రము నను రక్షించిన యేసయ్యా (2)    ||సంవత్సరములు||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Vandanam Nanu Preminchina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Sthothramu Nanu Rakshinchina Yesayyaa (2)     ||Samvathsaramulu||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గడచిన కాలమంతా నీ చల్లని నీడలో నడిపించినావు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చేసిన పాపమంతా కలువరి సిలువలో మోసినావు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Gadachina Kaalamanthaa Nee Challani Needalo Nadipinchinaavu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Chesina Paapamanthaa Kaluvari Siluvalo Mosinaavu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శత్రువల నుండి విడిపించినావు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సంవత్సరమంతా కాపాడినావు (2)     ||నీకే||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Shathruvula Nundi Vidipinchinaavu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Samvathsaramanthaa Kaapaadinaavu (2)      ||Neeke||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బ్రతుకు దినములన్ని ఏలియా వలె నీవు పోషించినావు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పాతవి గతియింప చేసి నూతన వస్త్రమును ధరియింపజేశావు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Brathuku Dinamulanni Eliyaa Vale Neevu Poshinchinaavu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Paathavi Gathiyimpa Chesi Noothana Vasthramunu Dhariyimpajesaavu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క్రియలతో నను నింపినావు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సరి కొత్త తైలముతో నను అంటినావు (2)     ||నీకే||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Kriyalatho Nanu Nimpinaavu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Sari Kottha Thailamutho Nanu Antinaavu (2)      ||Neeke||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2026-02-25T09:35:25Z</dcterms:created>
  <dcterms:modified xsi:type="dcterms:W3CDTF">2026-02-25T09:35:25Z</dcterms:modified>
</cp:coreProperties>
</file>