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మారుచున్న సమాజములోన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Maaruchunna Samaajamulona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మారుచున్న సమాజములోన – మారని పయువకులు లేవాలి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యేసు మార్గములోన మరలక నడవాలి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Maaruchunna Samaajamulona – Maarani Payuvakulu Levaali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Yesu Maargamulona Maralaka Nadavaali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చదువులలో – పదవులలో పెదవులలో హృదయములో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మాటలలోన – పాటలలోన – పరిశుద్ధతయే కావాలి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Chaduvulalo – Padavulalo Pedavulalo Hrudayamulo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Maatalalona – Paatalalona – Parishuddhathaye Kaavaali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పరివర్తనయే రావాలి       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Parivarthanaye Raavaali        ||Pari||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చూపులలో రూపులలో – కోరికలో తీరికలో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అందములోన చందములోన       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Choopulalo Roopulalo – Korikalo Theerikalo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Andamulona Chandamulona        ||Pari||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మోదములో బేధములో – శోధనలో రోదనలో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సాధనలోన వాదనలోన       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Modamulo Bedhamulo – Shodhanalo Rodanalo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Saadhanalona Vaadanalona        ||Pari||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శౌర్యములోన ధైర్యములో – సౌఖ్యములో ఐక్యములో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సంఘములోన – రంగములోన       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Shauryamulona Dhairyamulo – Saukhyamulo Aikyamulo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Sangghamulona – Ranggamulona        ||Pari||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సేవలలో త్రోవలలో – వేడుకలో కూడికలో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యౌవనములోన కవనములోన       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Sevalalo Throvalalo – Vedukalo Koodikalo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Yauvanamulona Kavanamulona        ||Pari||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జ్ఞానములో ధ్యానములో – గానములో దానములో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భోనములోన పానములోన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Gnaanamulo Dhyaanamulo – Gaanamulo Daanamulo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Bhonamulona Paanamulona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2026-08-24T10:17:07Z</dcterms:created>
  <dcterms:modified xsi:type="dcterms:W3CDTF">2026-08-24T10:17:07Z</dcterms:modified>
</cp:coreProperties>
</file>