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స్తుతికి పాత్రుడా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Sthuthiki Paathrudaa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స్తుతికి పాత్రుడా - స్టోత్రార్పుడా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శుభప్రదమైన నిరీక్షణతో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Sthuthiki Paathrudaa - Stothraarpudaa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Shubhapradamaina Nireekshanatho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గీతమే పాదడెద-ఆ- ఆ-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నాకృప నిన్ను విడువదంటివే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Geethame Paadadeda-Aa- Aa- 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నాకృప నీకు చాలునంటివే నాకేమి కొదువ ||స్తుతికి||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నీవలన పొందిన 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పరిచర్యనంతయు తుదివరకు కృపలో ముగించెద ||స్తుతికి||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ఇహపరమందున నీవే నాకని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 ఏదియు నాకు అక్కరలేదని స్వాస్థ శమేనీవని స్తుతికి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2026-08-11T18:38:25Z</dcterms:created>
  <dcterms:modified xsi:type="dcterms:W3CDTF">2026-08-11T18:38:25Z</dcterms:modified>
</cp:coreProperties>
</file>