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తరతరాలలో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Tharatharaalalo Yugayugaalalo Jagajagaalalo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తరతరాలలో యుగయుగాలలో జగజగాలలో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దేవుడు యేసే దేవుడు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Tharatharaalalo Yugayugaalalo Jagajagaalalo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Devudu Yese Devudu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హల్లెలూయా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Hallelooyaa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భూమిని పుట్టించకమునుపు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 పునాది లేనపుడు    ||దేవుడు||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Bhoomini Puttinchakamunupu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 Punaadi Lenapudu    ||Devudu||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సృష్టికి శిల్పకారుడు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జగతికి ఆదిసంభూతుడు       ||దేవుడు||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Srushtiki Shilpakaarudu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Jagathiki Aadisambhoothudu     ||Devudu||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కుమార ఆత్మయు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ఒకడైయున్న రూపము        ||దేవుడు||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Kumaara Aathmayu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Okadaiyunna Roopamu      ||Devudu||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2026-02-25T09:18:42Z</dcterms:created>
  <dcterms:modified xsi:type="dcterms:W3CDTF">2026-02-25T09:18:42Z</dcterms:modified>
</cp:coreProperties>
</file>