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పాపులకొరకు ప్రభుయేసు సిలువలో బలియాయెను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Paapulakoraku PrabhuYesu Siluvalo Baliyaayenu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ఇహలోక నీ బ్రతుకు నీడయే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దుఃఖముతో నిండియున్నది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Ihaloka Nee Brathuku Needaye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Duhkhamutho Nindiyunnadi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దీనుడవై నీవు శుద్ధిని కోరుము ప్రియుడా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దొరుకును రక్షణ యీ 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Deenudavai Neevu Shuddhini Korumu Priyudaa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Dorukunu Rakshana Yee Kshaname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పాపులకొరకు ప్రభుయేసు (2)- సిలువలో బలియాయెను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Paapulakoraku PrabhuYesu (2)- Siluvalo Baliyaayenu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పాపికి రక్షణనిచ్చెను (1)-పావన రక్తము కార్చి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Paapiki Rakshananichchenu (1)-Paavana Rakthamu Kaarchi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దుష్ట జగమున ఏల తిరిగెదవు ప్రియుడా?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మునిగెదవేల ఎన్నడు పాపములో?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Dushta Jagamuna Ela Thirigedavu Priyudaa?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Munigedavela Ennadu Paapamulo?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దాచిన నీవు నీ పాపమును ప్రియుడా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జీవమును ఏలాగు పొందెదవు?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Daachina Neevu Nee Paapamunu Priyudaa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Jeevamunu Elaagu Pondedavu?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పాపభారము క్రింద పడియున్న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ప్రభునికడకు రమ్ము విశ్రాంతికై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Paapabhaaramu Krinda Padiyunna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Prabhunikadaku Rammu Vishraanthikai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నెమ్మది నిచ్చును దీనులకు ప్రియుడా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యిదియే యేసుని వాగ్దానము నమ్ము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Nemmadi Nichchunu Deenulaku Priyudaa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Yidiye Yesuni Vaagdaanamu Nammu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నరక మార్గము విశాలము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జీవమునకు పోవుమార్గము ఇరుకు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Naraka Maargamu Vishaalamu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Jeevamunaku Povumaargamu Iruku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ప్రభుయేసువే నిజమార్గము ప్రియుడా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పరము చేరుదువు యేసుని ద్వారానే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PrabhuYesuve Nijamaargamu Priyudaa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Paramu Cheruduvu Yesuni Dvaaraane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2026-08-11T18:49:33Z</dcterms:created>
  <dcterms:modified xsi:type="dcterms:W3CDTF">2026-08-11T18:49:33Z</dcterms:modified>
</cp:coreProperties>
</file>