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యెరుషలేము యెరుషలేము గుమ్మములు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Yerushalemu Gummamulu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యెరుషలేము - యెరుషలేము - గుమ్మములు - ఆధ్యాత్మిక మర్మములు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వరములు - అందలి వివరములు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- Yerushalemu - Gummamulu - Aadhyaathmika Marmamulu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Varamulu - Andali Vivaramulu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గొర్రెల గుమ్మము - మత్సపు గుమ్మము - పాత గుమ్మము - లోయ గుమ్మము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తూర్పు గుమ్మము - కారాగారపు గుమ్మములివిగో చూడంది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Gorrela Gummamu - Mathsapu Gummamu - Paatha Gummamu - Loya Gummamu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Thoorpu Gummamu - Kaaraagaarapu Gummamulivigo Choodandi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ఎఫ్రాయిము గుమ్మము - గుమ్మము - నెహెమ్యా ఆ గుమ్మాలను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మరమత్తు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Ephraayimu Gummamu - Gummamu - Nehemyaa Aa Gummaalanu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Maramaththu Chesenu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పెంట గుమ్మము - ధార గుమ్మము - నీటి గుమ్మము - గుర్రపు గుమ్మము-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గుమ్మాలన్నిటి భావము నెమ్మదితో తలపోయండి - గుమ్మములారా యేసుకు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Penta Gummamu - Dhaara Gummamu - Neeti Gummamu - Gurrapu Gummamu-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Gummaalanniti Bhaavamu Nemmaditho Thalapoyandi - Gummamulaaraa Yesuku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2026-08-11T18:46:38Z</dcterms:created>
  <dcterms:modified xsi:type="dcterms:W3CDTF">2026-08-11T18:46:38Z</dcterms:modified>
</cp:coreProperties>
</file>