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ప్రాణనాథా నిను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Praana Naathaa Ninu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ప్రాణనాథా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ఆడి పాడి కీర్తించెదను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Praana Naathaa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Paadi Keerthinchedanu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జీవదాత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చాటించెదను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Jeevadaatha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Chaatinchedanu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సర్వశక్తిమంతుడా సర్వాధికారి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సర్వలోకమును సృష్టించిన సుందరుడా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Sarvashakthimanthudaa Sarvaadhikaari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Sarvalokamunu Srushtinchina Sundarudaa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మహిమా ఘనతా నీకే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సంతసించి స్తోత్రించెదను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Mahimaa Ghanathaa Neeke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Santhasinchi Sthothrinchedanu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పాపమే ఎరుగని నీతిమంతుడా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రక్షించిన నీతిసూర్యుడా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 Erugani Neethimanthudaa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Rakshinchina Neethisooryudaa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పరలోక తండ్రి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పరవశించి నే పాడెదను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Paraloka Thandri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Paravashinchi Ne Paadedanu  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అంతమైన అల్ఫా ఒమేగా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మేఘముపై రానున్న మహిమోన్నతుడా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Anthamaina Alphaa Omegaa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Meghamupai Raanunna Mahimonnathudaa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ఉన్నవాడవు అనువాడవు నీవని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ఉల్లసించి ఆరాధింతును 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Unnavaadavu Anuvaadavu Neevani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Ullasinchi Aaraadhinthun 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2026-02-25T09:09:15Z</dcterms:created>
  <dcterms:modified xsi:type="dcterms:W3CDTF">2026-02-25T09:09:15Z</dcterms:modified>
</cp:coreProperties>
</file>