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సోలిపోయిన మనసా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Solipoyina Manasaa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శ్రమపడుచున్న ఈ లోకమునకు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నిరీక్షణ నీవై యుండగ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Shramapaduchunna Ee Lokamunaku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Nireekshana Neevai Yundaga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సోలిపోకుము ఓ ప్రియ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 ఇక యేసుని బాటలో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Solipokumu O Priya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 Ika Yesuni Baatalo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 వీడు ఆనందించు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 యేసే నీతో ఉండగా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 Veedu Aanandinchu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 Yese Neetho Undagaa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కలతకు ఇక చావే లేదు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కోరికనే నెరవేర్చు         ||సోలిపోకుము||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Kalathaku Ika Chaave Ledu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Korikane Neraverchu            ||Solipokumu||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సోలిపోయిన మనసా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సేదదీర్చుకో యేసుని ఒడిలో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Solipoyina Manasaa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Sedadeerchuko Yesuni Odilo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 ఏలనో కన్నీరు ఏలనో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 యేసే నీతో ఉండగా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 Elano Kanneeru Elano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 Yese Neetho Undagaa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నీ చేయి వీడడు ఎన్నడు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నీ కోరిక తీరునుగా       ||సోలిపోయిన||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Nee Cheyi Veedadu Ennadu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Nee Korika Theerunugaa             ||Solipoyina||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ప్రేమను నీవెరుగుటచే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దూరమైన నీ వారే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Premanu Neeverugutache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Dooramaina Nee Vaare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తల్లే నిను మరచిననూ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నిన్ను మరువడెన్నడు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Thalle Ninu Marachinanu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Ninnu Maruvadennadu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శ్రమకు ఫలితం కానలేక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సొమ్మసిల్లితివా మనసా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Shramaku Phalitham Kaanaleka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Sommasillithivaa Manasaa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 కాలపు ఆనందమును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నీకొసగును కోతకు ప్రభువు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 Kaalapu Aanandamunu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Neekosagunu Kothaku Prabhuvu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 కృంగిపోదువు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శ్రమలనే తలచుచు మనసా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 Krungipoduvu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Shramalane Thalachuchu Manasaa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2026-02-25T09:22:39Z</dcterms:created>
  <dcterms:modified xsi:type="dcterms:W3CDTF">2026-02-25T09:22:39Z</dcterms:modified>
</cp:coreProperties>
</file>