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చిన్ని చేతులతో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Chinni Chethulatho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భువికి సూచన ఇవ్వనండి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బెత్లెముకి మార్గము చూపనండి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Bhuviki Soochana Ivvanandi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Bethlemuki Maargamu Choopanandi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వార్త గొన్న గొల్లలు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గెంతులేస్తూ చూడ వచ్చిరి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Vaartha Gonna Gollalu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Genthulesthu Chooda Vachchiri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పసుల తొట్టిలో ప్రభుని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పట్టలేని సంతసముతో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Pasula Thottilo Prabhuni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Pattaleni Santhasamutho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గానము చేసెరండి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జనులకు చాటెరండి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Gaanamu Cheserandi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Janulaku Chaaterandi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తారన్ చూచి జ్ఞానులు కొందరు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రారాజును చూడ బయలు దేరి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 Choochi Gnaanulu Kondaru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Raaraajunu Chooda Bayalu Deri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బంగారమును బోళమును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సాంబ్రాణి కూడా పట్టుకొచ్చె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Bangaaramunu Bolamunu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Sambraani Kooda Pattukochche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 వచ్చిరి ప్రభు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రాజని ఎరిగి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Poojincha Vachchiri Prabhu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Raajani Erigi Vaaru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సందడి ఎంత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దీవిలోన భువిలోన ఎంత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Sandadi Entha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Divilona Bhuvilona Entha Sandadi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జన్మ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భాగ్యము ఎంతో శుభము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Janma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Bhaagyamu Entho Shubhamu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దేవుని అమర ప్రేమండి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వాక్కు ఫలితమండి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Devuni Amara Premandi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Vaakku Phalithamandi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చిన్ని చేతులతో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బుల్లి బుల్లి బుగ్గలతో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Chinni Chethulatho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Bulli Bulli Buggalatho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పురము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మరియకి పుట్టెనండి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Mariyaki Puttenandi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నామమండి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రక్షకుడని అర్ధమండి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Naamamandi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Rakshakudani Ardhamandi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 దూతలందరు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సైన్యములతో కూడను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 Doothalandaru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Sainyamulatho Koodanu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పాటలతో పరవశిస్తూ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కరుడంటూ పొగుడుతూ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Paatalatho Paravashisthu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Karudantu Poguduthu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భువికేగె నేకముగా బూరధ్వనితో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సువార్త చాటింపగా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Bhuvikege Nekamuga Booradhwanitho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Suvaartha Chaatimpaga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ఆకసమున తారలన్ని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నేముందు నేముందని త్వర త్వరపడగా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Aakasamuna Thaaralanni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Nemundu Nemundani Thvara Thvarapadaga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నందొక చిన్ని 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 పరుగున గెంతుకొచ్చి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Nandoka Chinni 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 Paruguna Genthikochchi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2026-02-25T09:29:24Z</dcterms:created>
  <dcterms:modified xsi:type="dcterms:W3CDTF">2026-02-25T09:29:24Z</dcterms:modified>
</cp:coreProperties>
</file>