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దేవా నన్నుం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Devaa Nannung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దేవా నన్నుం బ్రోవ - నీదె భార మయ్య రావే || యో దేవా||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స్వామి స్వామి యన నా భారం - ప్రేమం జూపను నీ భారం = పామరుం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Devaa Nannun Brova - Neede Bhaara Mayya Raave || Yo Devaa||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Svaami Svaami Yana Naa Bhaaran - Preman Joopanu Nee Bhaaran = Paamarun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 నన నా భారం - పాపిం బ్రోవను నీ భారం ||బో దేవా||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తండ్రి యన నా భారం - ననుం గనులం జూడను నీ భారం = నిన్నే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 Nana Naa Bhaaran - Paapin Brovanu Nee Bhaaran ||Bo Devaa||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Thandri Yana Naa Bhaaran - Nanun Ganulan Joodanu Nee Bhaaran = Ninne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 నాదు భారం - నన్నెపుడు కావ నీ భారం ||బో దేవా||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కరుణ సాగర యన నా భారం - కరుణం జూపను నీ భారం = 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 Naadu Bhaaran - Nannepudu Kaava Nee Bhaaran ||Bo Devaa||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Karuna Saagara Yana Naa Bhaaran - Karunan Joopanu Nee Bhaaran = Ve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డను నా భారం - సంతరింప నీ భారం || బో దేవా||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మనవి సేయ నాది - భారం తనవిం నీ భారం = నిను మది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Danu Naa Bhaaran - Santharimpa Nee Bhaaran || Bo Devaa||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Manavi Seya Naadi - Bhaaran Thanavin Nee Bhaaran = Ninu Madi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 నా భారం - నన్నుగా వనీ భారం ||బో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 Naa Bhaaran - Nannugaa Vanee Bhaaran ||Bo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2026-08-11T18:39:49Z</dcterms:created>
  <dcterms:modified xsi:type="dcterms:W3CDTF">2026-08-11T18:39:49Z</dcterms:modified>
</cp:coreProperties>
</file>