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నిత్యాత్మ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Nithyaathma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నిత్యాత్మ - పరమ పావురమా =దురతేచ్చలను దూర- 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సత్యాత్మా పరిశుద్ధాత్మ!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Nithyaathma - Parama Paavuramaa =Durathechchalanu Doora- 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Sathyaathmaa Parishuddhaathma!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నిత్యంపు వెల్గుచే - నింపు జ్ఞానాత్మ = సత్యంపు శుభ వార్త - సంధించు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నాత్మ పరిశుద్ధాత్మ!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Nithyampu Velguche - Nimpu Gnaanaathma = Sathyampu Shubha Vaartha - Sandhinchu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Naathma Parishuddhaathma!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జీవమార్గంబున - జీవింప నేర్చి = త్రోవం దప్పిన వారి - భావంబు మార్చు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Jeevamaargambuna - Jeevimpa Nerchi = Throvan Dappina Vaari - Bhaavambu Maarchu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Parishuddaathma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పాపాంధకారంబుం - బాపు నీ వెలుంగుం = జూపి మింటికి నడిపి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Paapaandhakaarambun - Baapu Nee Velunggun = Joopi Mintiki Nadipi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 మెలంగు || పరిశుద్ధాత్మ||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భక్తుండు శోధింపం - బడుచుండునేని = యుక్తిం దెల్పెడి సర్వ - శక్తి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 Melanggu || Parishuddhaathma||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Bhakthundu Shodhimpan - Baduchunduneni = Yukthin Delpedi Sarva - Shakthi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నీదౌను పరిశుద్దాత్మ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[హ్‌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Needaunu Parishuddaathma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[H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తిన్ననైన తెలివి - తేట నాకిమ్ము = నిన్ను సేవించెద - నిజము స్తోత్రమ్ము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Thinnanaina Thelivi - Theta Naakimmu = Ninnu Sevincheda - Nijamu Sthothrammu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Parishuddaathma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2026-08-11T18:42:50Z</dcterms:created>
  <dcterms:modified xsi:type="dcterms:W3CDTF">2026-08-11T18:42:50Z</dcterms:modified>
</cp:coreProperties>
</file>