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గ్రంథ వాగ్దానములన్ని నావి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Grantha Vaagdaanamulanni Naavi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గ్రంథ వాగ్దానములన్ని నావి - ప్రతి అద్యాయము వరుస వచనము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Grantha Vaagdaanamulanni Naavi - Prathi Adyaayamu Varusa Vachanamu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 దివ్య ప్రేమ వాగ్దానములు - గ్రంథ వాగ్దానములన్ని నావి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Thana Divya Prema Vaagdaanamulu - Grantha Vaagdaanamulanni Naavi (1)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2026-08-11T18:40:34Z</dcterms:created>
  <dcterms:modified xsi:type="dcterms:W3CDTF">2026-08-11T18:40:34Z</dcterms:modified>
</cp:coreProperties>
</file>