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ఆదియంతము లేనివాడా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Aadiyanthamu Lenivaadaa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ఆదియంతము లేనివాడా సంపూర్ణుడగు మా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నీతిజ్ఞానము కలవాడా జ్యోతికి నిలయము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Aadiyanthamu Leni Vaadaa Sampoornudagu Maa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Gnaanamu Kalavaadaa Jyothiki Nilayamu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అబ్రాహామును పిలిచితివి – ఆ వంశమున బుట్టితివి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అనాధులకు దిక్కు నీవే – అనాధుడవై వచ్చితివి    ||ఆదియంతము||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Abrahaamunu Pilichithivi – Aa Vamshamuna Buttithivi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Anaadhulaku Dikku Neeve – Anaadhudavai Vachchithivi      ||Aadiyanthamu||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ఇస్సాకును విడిపించి – యేసయ్యా బలియైనావా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యూదాచే నమ్మబడితివి – పాపులకై మరణించితివి    ||ఆదియంతము||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Issaakunu Vidipinchi – Yesayyaa Baliyainaavaa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Yoodaache Nammabadithivi – Paapulakai Maraninchithivi      ||Aadiyanthamu||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యోనావలె మూడు దినముల్ – భూగర్భమున నీవుండి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రక్షింప – మహిమతోడ లేచితివి    ||ఆదియంతము||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 Vale Moodu Dinamul – Bhoo Garbhamuna Neevundi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Rakshmipa – Mahima Thoda Lechithivi      ||Aadiyanthamu||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పండ్రెండు గోత్రముల – జెంది – పండ్రెండు శిష్యుల జనకా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కన్యపుత్రుడవై సీయోను – కన్యను వరించితివి    ||ఆదియంతము||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Pandrendu Gothramula – Jendi – Pandrendu Shishyula Janakaa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Puthrudavai Seeyonu – Kanyanu Varinchithivi      ||Aadiyanthamu||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కుమారుడవు – దావీదుకు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కాపాడుచు నున్నావు – పాపిని నన్ను ప్రేమించి    ||ఆదియంతము||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Kumaarudavu – Daaveeduku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Kaapaaduchununnaavu – Paapini Nannu Preminchi      ||Aadiyanthamu||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2026-02-25T09:28:26Z</dcterms:created>
  <dcterms:modified xsi:type="dcterms:W3CDTF">2026-02-25T09:28:26Z</dcterms:modified>
</cp:coreProperties>
</file>