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సర్వమేసువే నాకు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Sarvamesuve Naaku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సర్వమేసు వే నాకు సర్వమేసు వే - సర్వదుఃఖ పరిహార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సర్వమేసు వే - జీవమన్ - సజీవమున్ - సర్వమేరసునికి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Sarvamesu Ve Naaku Sarvamesu Ve - Sarvaduhkha Parihaara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Sarvamesu Ve - Jeevaman - Sajeevamun - Sarvamerasuniki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దాయమే భావశుద్ది - భాగ్యమొసగు భాస్మరుండేసుడే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సర్వమేసు వే నాకు సర్వ సర్వమేసువే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Daayame Bhaavashuddi - Bhaagyamosagu Bhaasmarundesude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Sarvamesu Ve Naaku Sarva Sarvamesuve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మాయలోకమందు మాకు - మాన్యుడేసుడే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యాయువు కాలమందు - జీవమందు శోధనన్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Maayalokamandu Maaku - Maanyudesude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Yaayuvu Kaalamandu - Jeevamandu Shodhanan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 బాధలందు - విజయ మొసగు వంధ్యుడేసుడే ||సర్వ||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పావనాత్ముడే - యేసు వరంధాము -డే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 Baadhalandu - Vijaya Mosagu Vandhyudesude ||Sarva||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Paavanaathmude - Yesu Varandhaamu -De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పావనచరితుండు యేసు - పతితపావనుడే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పావమున్ హరించు పరమ - పావనుండు యేసుడే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Paavanacharithundu Yesu - Pathithapaavanude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Paavamun Harinchu Parama - Paavanundu Yesude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పంచగాయ - మొందిన - పరమావతారదుడేసుడే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ఘోరపాపినే - నేను ఘోరపాపినే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Panchagaaya - Mondina - Paramaavathaaradudesude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Ghorapaapine - Nenu Ghorapaapine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ఘోరపాప నిర్యాణంబు - లందింపజేసెన్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పారగా నీ జీవరక్తం - గోరిమమ్మునందరిన్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Ghorapaapa Niryaanambu - Landimpajesen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Paaragaa Nee Jeevarakthan - Gorimammunandarin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పాపమిత్రులుగా చేయ - ప్రావుగోరియుంటిమి ||సర్వ||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Paapamithrulugaa Cheya - Praavugoriyuntimi ||Sarva||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2026-08-11T18:46:27Z</dcterms:created>
  <dcterms:modified xsi:type="dcterms:W3CDTF">2026-08-11T18:46:27Z</dcterms:modified>
</cp:coreProperties>
</file>