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ప్రేమించు దేవుడు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Preminchu Devudu Rakshinchu Devudu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ఎల్లవేళలా నన్ను నడిపించే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అంతము వరకు చేయి విడువడు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Ellavelalaa Nannu Nadipinche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Anthamu Varaku Cheyi Viduvadu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ఆనందమే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సంతోషమే సమాధానమే (2)       ||ప్రేమించు||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Aanandame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Santhoshame Samaadhaaname (2)        ||Preminchu||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ప్రేమించు దేవుడు రక్షించు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పాలించు దేవుడు – యేసు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Preminchu Devudu Rakshinchu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Paalinchu Devudu – Yesu Devudu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పాటలు పాడి ఆనందించెదం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 ఎంతో ఆనందమే (2)       ||ప్రేమించు||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Paatalu Paadi Aanandinchedam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 Entho Aanandame (2)      ||Preminchu||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తల్లిదండ్రుల కన్నా తాత అయిన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అవసరమును తీర్చు దేవుడు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Thallidandrula Kannaa Thaatha Aina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Avasarmunu Theerchu Devudu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ఆనందమే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సంతోషమే సమాధానమే (2)       ||ప్రేమించు||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Aanandame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Santhoshame Samaadhaaname (2)        ||Preminchu||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స్వస్థపరచి శక్తినిచ్చు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 నీడగా నన్ను కాపాడును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Swasthaparachi Shakthinichchu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 Needaga Nannu Kaapaadunu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ఆనందమే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సంతోషమే సమాధానమే (2)       ||ప్రేమించు||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Aanandame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Santhoshame Samaadhaaname (2)        ||Preminchu||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ఏకరీతిగా ఉన్నాడు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కాలమందు జయమిచ్చును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Ekareethiga 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Kaalamandu Jayamichchunu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ఆనందమే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సంతోషమే సమాధానమే (2)       ||ప్రేమించు||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Aanandame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Santhoshame Samaadhaaname (2)        ||Preminchu||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2026-02-25T09:27:26Z</dcterms:created>
  <dcterms:modified xsi:type="dcterms:W3CDTF">2026-02-25T09:27:26Z</dcterms:modified>
</cp:coreProperties>
</file>