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 క్షణమైనా నిన్ను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 Kshanamainaa Ninnu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 క్షణమైనా నిన్ను వీడి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ఉండలేనయ్య నా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 Kshanamainaa Ninnu Veedi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Undalenayyaa Naa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 (2)            ||ఒక క్షణమైనా||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 (2)            ||Oka Kshanamainaa||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నశియించిపోతున్న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బ్రతికించినావయ్యా యేసు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Nashiyinchipothunna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Brathikinchinaavayyaa Yesu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కృశించిపోతున్న నాలో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వేంచేసినావయ్యా యేసు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Krushinchipothunna Naalo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Venchesinaavayyaa Yesu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కార్యములెంతో ఆశ్చర్యకరములయ్యా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వాగ్దానములెంతో నమ్మదగినవయ్యా    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Kaaryamulentho Aascharyakaramulayyaa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Vaagdhaanamulentho Nammadaginavayyaa 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మతిలేక తిరిగిన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దరి చేర్చినావయ్యా యేసు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Mathileka Thirigina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Dari Cherchinaavayyaa Yesu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 చేత నలిగిన నాకు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వరమిచ్చినావయ్యా యేసు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 Chetha Naligina Naaku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Varamichchinaavayyaa Yesu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ఆలోచనలెంతో లోతైన దీవెనయ్యా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తలపులు ఎంతో మధురము నా యేసయ్యా     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Aalochanalentho Lothaina Deevenayyaa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Thalapulu Entho Madhuramu Naa Yesayyaa         ||Yesayyaa||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2026-02-25T09:09:19Z</dcterms:created>
  <dcterms:modified xsi:type="dcterms:W3CDTF">2026-02-25T09:09:19Z</dcterms:modified>
</cp:coreProperties>
</file>